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Lst>
  <p:notesMasterIdLst>
    <p:notesMasterId r:id="rId35"/>
  </p:notesMasterIdLst>
  <p:handoutMasterIdLst>
    <p:handoutMasterId r:id="rId36"/>
  </p:handoutMasterIdLst>
  <p:sldIdLst>
    <p:sldId id="301" r:id="rId2"/>
    <p:sldId id="256" r:id="rId3"/>
    <p:sldId id="328" r:id="rId4"/>
    <p:sldId id="312" r:id="rId5"/>
    <p:sldId id="327" r:id="rId6"/>
    <p:sldId id="296" r:id="rId7"/>
    <p:sldId id="297" r:id="rId8"/>
    <p:sldId id="298" r:id="rId9"/>
    <p:sldId id="299" r:id="rId10"/>
    <p:sldId id="306" r:id="rId11"/>
    <p:sldId id="305" r:id="rId12"/>
    <p:sldId id="329" r:id="rId13"/>
    <p:sldId id="309" r:id="rId14"/>
    <p:sldId id="267" r:id="rId15"/>
    <p:sldId id="272" r:id="rId16"/>
    <p:sldId id="269" r:id="rId17"/>
    <p:sldId id="311" r:id="rId18"/>
    <p:sldId id="313" r:id="rId19"/>
    <p:sldId id="268" r:id="rId20"/>
    <p:sldId id="274" r:id="rId21"/>
    <p:sldId id="316" r:id="rId22"/>
    <p:sldId id="321" r:id="rId23"/>
    <p:sldId id="317" r:id="rId24"/>
    <p:sldId id="318" r:id="rId25"/>
    <p:sldId id="319" r:id="rId26"/>
    <p:sldId id="320" r:id="rId27"/>
    <p:sldId id="323" r:id="rId28"/>
    <p:sldId id="322" r:id="rId29"/>
    <p:sldId id="324" r:id="rId30"/>
    <p:sldId id="325" r:id="rId31"/>
    <p:sldId id="275" r:id="rId32"/>
    <p:sldId id="286" r:id="rId33"/>
    <p:sldId id="315" r:id="rId34"/>
  </p:sldIdLst>
  <p:sldSz cx="9144000" cy="6858000" type="screen4x3"/>
  <p:notesSz cx="6858000" cy="9144000"/>
  <p:defaultTextStyle>
    <a:defPPr>
      <a:defRPr lang="nn-NO"/>
    </a:defPPr>
    <a:lvl1pPr algn="l" rtl="0" eaLnBrk="0" fontAlgn="base" hangingPunct="0">
      <a:spcBef>
        <a:spcPct val="0"/>
      </a:spcBef>
      <a:spcAft>
        <a:spcPct val="0"/>
      </a:spcAft>
      <a:defRPr sz="2800" b="1" i="1" kern="1200">
        <a:solidFill>
          <a:schemeClr val="bg1"/>
        </a:solidFill>
        <a:latin typeface="Arial" charset="0"/>
        <a:ea typeface="ＭＳ Ｐゴシック" charset="0"/>
        <a:cs typeface="+mn-cs"/>
      </a:defRPr>
    </a:lvl1pPr>
    <a:lvl2pPr marL="457200" algn="l" rtl="0" eaLnBrk="0" fontAlgn="base" hangingPunct="0">
      <a:spcBef>
        <a:spcPct val="0"/>
      </a:spcBef>
      <a:spcAft>
        <a:spcPct val="0"/>
      </a:spcAft>
      <a:defRPr sz="2800" b="1" i="1" kern="1200">
        <a:solidFill>
          <a:schemeClr val="bg1"/>
        </a:solidFill>
        <a:latin typeface="Arial" charset="0"/>
        <a:ea typeface="ＭＳ Ｐゴシック" charset="0"/>
        <a:cs typeface="+mn-cs"/>
      </a:defRPr>
    </a:lvl2pPr>
    <a:lvl3pPr marL="914400" algn="l" rtl="0" eaLnBrk="0" fontAlgn="base" hangingPunct="0">
      <a:spcBef>
        <a:spcPct val="0"/>
      </a:spcBef>
      <a:spcAft>
        <a:spcPct val="0"/>
      </a:spcAft>
      <a:defRPr sz="2800" b="1" i="1" kern="1200">
        <a:solidFill>
          <a:schemeClr val="bg1"/>
        </a:solidFill>
        <a:latin typeface="Arial" charset="0"/>
        <a:ea typeface="ＭＳ Ｐゴシック" charset="0"/>
        <a:cs typeface="+mn-cs"/>
      </a:defRPr>
    </a:lvl3pPr>
    <a:lvl4pPr marL="1371600" algn="l" rtl="0" eaLnBrk="0" fontAlgn="base" hangingPunct="0">
      <a:spcBef>
        <a:spcPct val="0"/>
      </a:spcBef>
      <a:spcAft>
        <a:spcPct val="0"/>
      </a:spcAft>
      <a:defRPr sz="2800" b="1" i="1" kern="1200">
        <a:solidFill>
          <a:schemeClr val="bg1"/>
        </a:solidFill>
        <a:latin typeface="Arial" charset="0"/>
        <a:ea typeface="ＭＳ Ｐゴシック" charset="0"/>
        <a:cs typeface="+mn-cs"/>
      </a:defRPr>
    </a:lvl4pPr>
    <a:lvl5pPr marL="1828800" algn="l" rtl="0" eaLnBrk="0" fontAlgn="base" hangingPunct="0">
      <a:spcBef>
        <a:spcPct val="0"/>
      </a:spcBef>
      <a:spcAft>
        <a:spcPct val="0"/>
      </a:spcAft>
      <a:defRPr sz="2800" b="1" i="1" kern="1200">
        <a:solidFill>
          <a:schemeClr val="bg1"/>
        </a:solidFill>
        <a:latin typeface="Arial" charset="0"/>
        <a:ea typeface="ＭＳ Ｐゴシック" charset="0"/>
        <a:cs typeface="+mn-cs"/>
      </a:defRPr>
    </a:lvl5pPr>
    <a:lvl6pPr marL="2286000" algn="l" defTabSz="457200" rtl="0" eaLnBrk="1" latinLnBrk="0" hangingPunct="1">
      <a:defRPr sz="2800" b="1" i="1" kern="1200">
        <a:solidFill>
          <a:schemeClr val="bg1"/>
        </a:solidFill>
        <a:latin typeface="Arial" charset="0"/>
        <a:ea typeface="ＭＳ Ｐゴシック" charset="0"/>
        <a:cs typeface="+mn-cs"/>
      </a:defRPr>
    </a:lvl6pPr>
    <a:lvl7pPr marL="2743200" algn="l" defTabSz="457200" rtl="0" eaLnBrk="1" latinLnBrk="0" hangingPunct="1">
      <a:defRPr sz="2800" b="1" i="1" kern="1200">
        <a:solidFill>
          <a:schemeClr val="bg1"/>
        </a:solidFill>
        <a:latin typeface="Arial" charset="0"/>
        <a:ea typeface="ＭＳ Ｐゴシック" charset="0"/>
        <a:cs typeface="+mn-cs"/>
      </a:defRPr>
    </a:lvl7pPr>
    <a:lvl8pPr marL="3200400" algn="l" defTabSz="457200" rtl="0" eaLnBrk="1" latinLnBrk="0" hangingPunct="1">
      <a:defRPr sz="2800" b="1" i="1" kern="1200">
        <a:solidFill>
          <a:schemeClr val="bg1"/>
        </a:solidFill>
        <a:latin typeface="Arial" charset="0"/>
        <a:ea typeface="ＭＳ Ｐゴシック" charset="0"/>
        <a:cs typeface="+mn-cs"/>
      </a:defRPr>
    </a:lvl8pPr>
    <a:lvl9pPr marL="3657600" algn="l" defTabSz="457200" rtl="0" eaLnBrk="1" latinLnBrk="0" hangingPunct="1">
      <a:defRPr sz="2800" b="1" i="1" kern="1200">
        <a:solidFill>
          <a:schemeClr val="bg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FF0"/>
    <a:srgbClr val="DF8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14" autoAdjust="0"/>
    <p:restoredTop sz="90929"/>
  </p:normalViewPr>
  <p:slideViewPr>
    <p:cSldViewPr>
      <p:cViewPr varScale="1">
        <p:scale>
          <a:sx n="158" d="100"/>
          <a:sy n="158" d="100"/>
        </p:scale>
        <p:origin x="-52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nb-NO"/>
          </a:p>
        </p:txBody>
      </p:sp>
      <p:sp>
        <p:nvSpPr>
          <p:cNvPr id="130051" name="Rectangle 1027"/>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nb-NO"/>
          </a:p>
        </p:txBody>
      </p:sp>
      <p:sp>
        <p:nvSpPr>
          <p:cNvPr id="130052" name="Rectangle 1028"/>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nb-NO"/>
          </a:p>
        </p:txBody>
      </p:sp>
      <p:sp>
        <p:nvSpPr>
          <p:cNvPr id="130053" name="Rectangle 1029"/>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9832E5DE-1BF8-4547-A8F9-44C93FDD2FE1}" type="slidenum">
              <a:rPr lang="nb-NO"/>
              <a:pPr/>
              <a:t>‹#›</a:t>
            </a:fld>
            <a:endParaRPr lang="nb-NO"/>
          </a:p>
        </p:txBody>
      </p:sp>
    </p:spTree>
    <p:extLst>
      <p:ext uri="{BB962C8B-B14F-4D97-AF65-F5344CB8AC3E}">
        <p14:creationId xmlns:p14="http://schemas.microsoft.com/office/powerpoint/2010/main" val="3864310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0" i="0">
                <a:solidFill>
                  <a:schemeClr val="tx1"/>
                </a:solidFill>
                <a:latin typeface="Times" charset="0"/>
              </a:defRPr>
            </a:lvl1pPr>
          </a:lstStyle>
          <a:p>
            <a:endParaRPr lang="nn-NO"/>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0" i="0">
                <a:solidFill>
                  <a:schemeClr val="tx1"/>
                </a:solidFill>
                <a:latin typeface="Times" charset="0"/>
              </a:defRPr>
            </a:lvl1pPr>
          </a:lstStyle>
          <a:p>
            <a:endParaRPr lang="nn-NO"/>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n-NO"/>
              <a:t>Click to edit Master text styles</a:t>
            </a:r>
          </a:p>
          <a:p>
            <a:pPr lvl="1"/>
            <a:r>
              <a:rPr lang="nn-NO"/>
              <a:t>Second level</a:t>
            </a:r>
          </a:p>
          <a:p>
            <a:pPr lvl="2"/>
            <a:r>
              <a:rPr lang="nn-NO"/>
              <a:t>Third level</a:t>
            </a:r>
          </a:p>
          <a:p>
            <a:pPr lvl="3"/>
            <a:r>
              <a:rPr lang="nn-NO"/>
              <a:t>Fourth level</a:t>
            </a:r>
          </a:p>
          <a:p>
            <a:pPr lvl="4"/>
            <a:r>
              <a:rPr lang="nn-NO"/>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0" i="0">
                <a:solidFill>
                  <a:schemeClr val="tx1"/>
                </a:solidFill>
                <a:latin typeface="Times" charset="0"/>
              </a:defRPr>
            </a:lvl1pPr>
          </a:lstStyle>
          <a:p>
            <a:endParaRPr lang="nn-NO"/>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0" i="0">
                <a:solidFill>
                  <a:schemeClr val="tx1"/>
                </a:solidFill>
                <a:latin typeface="Times" charset="0"/>
              </a:defRPr>
            </a:lvl1pPr>
          </a:lstStyle>
          <a:p>
            <a:fld id="{3488AD7E-3A4B-BA41-AE8D-FD9FB73AF363}" type="slidenum">
              <a:rPr lang="nn-NO"/>
              <a:pPr/>
              <a:t>‹#›</a:t>
            </a:fld>
            <a:endParaRPr lang="nn-NO"/>
          </a:p>
        </p:txBody>
      </p:sp>
    </p:spTree>
    <p:extLst>
      <p:ext uri="{BB962C8B-B14F-4D97-AF65-F5344CB8AC3E}">
        <p14:creationId xmlns:p14="http://schemas.microsoft.com/office/powerpoint/2010/main" val="2139924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ＭＳ Ｐゴシック" charset="0"/>
        <a:cs typeface="+mn-cs"/>
      </a:defRPr>
    </a:lvl1pPr>
    <a:lvl2pPr marL="457200" algn="l" rtl="0" fontAlgn="base">
      <a:spcBef>
        <a:spcPct val="30000"/>
      </a:spcBef>
      <a:spcAft>
        <a:spcPct val="0"/>
      </a:spcAft>
      <a:defRPr sz="1200" kern="1200">
        <a:solidFill>
          <a:schemeClr val="tx1"/>
        </a:solidFill>
        <a:latin typeface="Times" charset="0"/>
        <a:ea typeface="ＭＳ Ｐゴシック" charset="0"/>
        <a:cs typeface="+mn-cs"/>
      </a:defRPr>
    </a:lvl2pPr>
    <a:lvl3pPr marL="914400" algn="l" rtl="0" fontAlgn="base">
      <a:spcBef>
        <a:spcPct val="30000"/>
      </a:spcBef>
      <a:spcAft>
        <a:spcPct val="0"/>
      </a:spcAft>
      <a:defRPr sz="1200" kern="1200">
        <a:solidFill>
          <a:schemeClr val="tx1"/>
        </a:solidFill>
        <a:latin typeface="Times"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41ACE-3604-344A-8391-6F54C2A020CF}" type="slidenum">
              <a:rPr lang="nn-NO"/>
              <a:pPr/>
              <a:t>3</a:t>
            </a:fld>
            <a:endParaRPr lang="nn-NO"/>
          </a:p>
        </p:txBody>
      </p:sp>
      <p:sp>
        <p:nvSpPr>
          <p:cNvPr id="125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nn-NO" b="1">
                <a:solidFill>
                  <a:srgbClr val="000000"/>
                </a:solidFill>
                <a:latin typeface="Times New Roman" charset="0"/>
              </a:rPr>
              <a:t>Bakgrunn</a:t>
            </a:r>
          </a:p>
          <a:p>
            <a:endParaRPr lang="nn-NO" b="1">
              <a:solidFill>
                <a:srgbClr val="000000"/>
              </a:solidFill>
              <a:latin typeface="Times New Roman" charset="0"/>
            </a:endParaRPr>
          </a:p>
          <a:p>
            <a:r>
              <a:rPr lang="nn-NO">
                <a:solidFill>
                  <a:srgbClr val="000000"/>
                </a:solidFill>
                <a:latin typeface="Times New Roman" charset="0"/>
              </a:rPr>
              <a:t>Eg søkte meg til soknepresttenesta i Øygarden prestegjeld fordi eg lenge har opplevd det som eit veldig sterkt lokalkyrkjeleg kall til å komme permanent hit. Eg vart i 2002 sendt av biskopen til teneste som konstituert sokneprest i Øygarden for 1 år. I 2003 vart konstitusjonen utvida med 1/2 år, t.o.m. 311203. Det var ikkje mogleg å komme utanom dette kallet, som er tydeleg uttrykt frå begge sokn, og frå mange hald elles. Og det kjem stadig gode tilbakemeldingar og oppmuntringar frå alle kantar. </a:t>
            </a:r>
          </a:p>
          <a:p>
            <a:endParaRPr lang="nn-NO">
              <a:solidFill>
                <a:srgbClr val="000000"/>
              </a:solidFill>
              <a:latin typeface="Times New Roman" charset="0"/>
            </a:endParaRPr>
          </a:p>
          <a:p>
            <a:endParaRPr lang="nn-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6A528E-75D8-0443-996E-8EC41B54E286}" type="slidenum">
              <a:rPr lang="nn-NO"/>
              <a:pPr/>
              <a:t>6</a:t>
            </a:fld>
            <a:endParaRPr lang="nn-NO"/>
          </a:p>
        </p:txBody>
      </p:sp>
      <p:sp>
        <p:nvSpPr>
          <p:cNvPr id="91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lvl="2"/>
            <a:r>
              <a:rPr lang="nn-NO" sz="700" b="1">
                <a:solidFill>
                  <a:srgbClr val="000000"/>
                </a:solidFill>
                <a:latin typeface="Times New Roman" charset="0"/>
              </a:rPr>
              <a:t>Min ståstad</a:t>
            </a:r>
          </a:p>
          <a:p>
            <a:pPr lvl="2"/>
            <a:endParaRPr lang="nn-NO" sz="700">
              <a:solidFill>
                <a:srgbClr val="000000"/>
              </a:solidFill>
              <a:latin typeface="Times New Roman" charset="0"/>
            </a:endParaRPr>
          </a:p>
          <a:p>
            <a:pPr lvl="2"/>
            <a:r>
              <a:rPr lang="nb-NO" sz="700">
                <a:solidFill>
                  <a:srgbClr val="000000"/>
                </a:solidFill>
                <a:latin typeface="Times New Roman" charset="0"/>
              </a:rPr>
              <a:t>Eg reknar meg som ein typisk all-roundar, både som menneske og prest. </a:t>
            </a:r>
          </a:p>
          <a:p>
            <a:pPr lvl="2"/>
            <a:endParaRPr lang="nn-NO" sz="700">
              <a:solidFill>
                <a:srgbClr val="000000"/>
              </a:solidFill>
              <a:latin typeface="Times New Roman" charset="0"/>
            </a:endParaRPr>
          </a:p>
          <a:p>
            <a:pPr lvl="2"/>
            <a:r>
              <a:rPr lang="nn-NO" sz="700">
                <a:solidFill>
                  <a:srgbClr val="000000"/>
                </a:solidFill>
                <a:latin typeface="Times New Roman" charset="0"/>
              </a:rPr>
              <a:t>Eg står som prest sentralt i Kyrkja, og trygt i og på ein evangelisk og luthersk grunn og tradisjon. Eg reknar Guds Heilage Ord som autoritet for både lære og liv og teneste, og dei Gamalkyrkjelege og Lutherske Vedkjenningsskriftene som normgjevande for same. Viktig for meg er óg Den norske kyrkja sitt vedkjenningsdokument frå kampen mot nazismen: Kirkens Grunn. </a:t>
            </a:r>
            <a:endParaRPr lang="nn-NO" sz="700" b="1">
              <a:solidFill>
                <a:srgbClr val="000000"/>
              </a:solidFill>
              <a:latin typeface="Times New Roman" charset="0"/>
            </a:endParaRPr>
          </a:p>
          <a:p>
            <a:endParaRPr lang="nn-NO" sz="700" b="1">
              <a:solidFill>
                <a:srgbClr val="000000"/>
              </a:solidFill>
              <a:latin typeface="Times New Roman" charset="0"/>
            </a:endParaRPr>
          </a:p>
          <a:p>
            <a:r>
              <a:rPr lang="nn-NO" sz="700">
                <a:solidFill>
                  <a:srgbClr val="000000"/>
                </a:solidFill>
                <a:latin typeface="Times New Roman" charset="0"/>
              </a:rPr>
              <a:t>Kyrkjeleg sett har eg ein særs rik erfaringsbakgrunn. Bjørgvin biskop Thor With sa det slik alt i ordinasjonssamtalen vinteren 1978: </a:t>
            </a:r>
            <a:r>
              <a:rPr lang="ja-JP" altLang="nn-NO" sz="700">
                <a:solidFill>
                  <a:srgbClr val="000000"/>
                </a:solidFill>
                <a:latin typeface="Arial"/>
              </a:rPr>
              <a:t>“</a:t>
            </a:r>
            <a:r>
              <a:rPr lang="nn-NO" sz="700">
                <a:solidFill>
                  <a:srgbClr val="000000"/>
                </a:solidFill>
                <a:latin typeface="Times New Roman" charset="0"/>
              </a:rPr>
              <a:t>Du kjenner jo Den norske kirke både på langs og på tvers.</a:t>
            </a:r>
            <a:r>
              <a:rPr lang="ja-JP" altLang="nn-NO" sz="700">
                <a:solidFill>
                  <a:srgbClr val="000000"/>
                </a:solidFill>
                <a:latin typeface="Arial"/>
              </a:rPr>
              <a:t>”</a:t>
            </a:r>
            <a:r>
              <a:rPr lang="nn-NO" sz="700">
                <a:solidFill>
                  <a:srgbClr val="000000"/>
                </a:solidFill>
                <a:latin typeface="Times New Roman" charset="0"/>
              </a:rPr>
              <a:t> Ved same høvet oppmuntra biskopen meg sterkt til å la meg ordinere til Det Heilage Presteembetet. Og With hadde rett i kva han sa. Eg har motteke sterke impulsar både frå det kristne ungdomsarbeidet i KFUK/KFUM, frå Indremisjon og Bedehus, og frå dei Sosialetiske, Charismatiske og Liturgiske vekkjingane. </a:t>
            </a:r>
          </a:p>
          <a:p>
            <a:endParaRPr lang="nn-NO" sz="700">
              <a:solidFill>
                <a:srgbClr val="000000"/>
              </a:solidFill>
              <a:latin typeface="Times New Roman" charset="0"/>
            </a:endParaRPr>
          </a:p>
          <a:p>
            <a:r>
              <a:rPr lang="nn-NO" sz="700">
                <a:latin typeface="Times New Roman" charset="0"/>
              </a:rPr>
              <a:t>Etter at eg fekk eit direkte kall til presteteneste ved ei ungdomsgudsteneste i Korskyrkja i 1969, vart eg så som studentvikar i Sund prestegjeld i 1973 møtt av klassisk kristendom ved lesing av den svenske biskopen Bo Giertz sin roman </a:t>
            </a:r>
            <a:r>
              <a:rPr lang="ja-JP" altLang="nn-NO" sz="700">
                <a:latin typeface="Arial"/>
              </a:rPr>
              <a:t>”</a:t>
            </a:r>
            <a:r>
              <a:rPr lang="nn-NO" sz="700">
                <a:latin typeface="Times New Roman" charset="0"/>
              </a:rPr>
              <a:t>Steingrunnen</a:t>
            </a:r>
            <a:r>
              <a:rPr lang="ja-JP" altLang="nn-NO" sz="700">
                <a:latin typeface="Arial"/>
              </a:rPr>
              <a:t>”</a:t>
            </a:r>
            <a:r>
              <a:rPr lang="nn-NO" sz="700">
                <a:latin typeface="Times New Roman" charset="0"/>
              </a:rPr>
              <a:t>. </a:t>
            </a:r>
            <a:r>
              <a:rPr lang="nn-NO" sz="700">
                <a:solidFill>
                  <a:srgbClr val="000000"/>
                </a:solidFill>
                <a:latin typeface="Times New Roman" charset="0"/>
              </a:rPr>
              <a:t>Seinare gav andre </a:t>
            </a:r>
            <a:r>
              <a:rPr lang="nn-NO" sz="700">
                <a:latin typeface="Times New Roman" charset="0"/>
              </a:rPr>
              <a:t>bøker av Giertz, som </a:t>
            </a:r>
            <a:r>
              <a:rPr lang="ja-JP" altLang="nn-NO" sz="700">
                <a:latin typeface="Arial"/>
              </a:rPr>
              <a:t>”</a:t>
            </a:r>
            <a:r>
              <a:rPr lang="nn-NO" sz="700">
                <a:latin typeface="Times New Roman" charset="0"/>
              </a:rPr>
              <a:t>Kyrkofromhet</a:t>
            </a:r>
            <a:r>
              <a:rPr lang="ja-JP" altLang="nn-NO" sz="700">
                <a:latin typeface="Arial"/>
              </a:rPr>
              <a:t>”</a:t>
            </a:r>
            <a:r>
              <a:rPr lang="nn-NO" sz="700">
                <a:latin typeface="Times New Roman" charset="0"/>
              </a:rPr>
              <a:t> og </a:t>
            </a:r>
            <a:r>
              <a:rPr lang="ja-JP" altLang="nn-NO" sz="700">
                <a:latin typeface="Arial"/>
              </a:rPr>
              <a:t>”</a:t>
            </a:r>
            <a:r>
              <a:rPr lang="nn-NO" sz="700">
                <a:latin typeface="Times New Roman" charset="0"/>
              </a:rPr>
              <a:t>Kristi Kyrka</a:t>
            </a:r>
            <a:r>
              <a:rPr lang="ja-JP" altLang="nn-NO" sz="700">
                <a:latin typeface="Arial"/>
              </a:rPr>
              <a:t>”</a:t>
            </a:r>
            <a:r>
              <a:rPr lang="nn-NO" sz="700">
                <a:latin typeface="Times New Roman" charset="0"/>
              </a:rPr>
              <a:t> mykje for lære og liv. </a:t>
            </a:r>
            <a:r>
              <a:rPr lang="nn-NO" sz="700">
                <a:solidFill>
                  <a:srgbClr val="000000"/>
                </a:solidFill>
                <a:latin typeface="Times New Roman" charset="0"/>
              </a:rPr>
              <a:t>I 1975 vart prof.dr.theol. Leiv Aalen ved MF ein viktig faktor i å utforme den dogmatiske ståstaden min vidare, mens domprost Håkon Fred. Breen, ven og medarbeidar frå 1980, vart den viktigaste læremeistaren min som predikant. Han såg preika som eit vitnemål om </a:t>
            </a:r>
            <a:r>
              <a:rPr lang="ja-JP" altLang="nn-NO" sz="700">
                <a:solidFill>
                  <a:srgbClr val="000000"/>
                </a:solidFill>
                <a:latin typeface="Arial"/>
              </a:rPr>
              <a:t>”</a:t>
            </a:r>
            <a:r>
              <a:rPr lang="nn-NO" sz="700">
                <a:solidFill>
                  <a:srgbClr val="000000"/>
                </a:solidFill>
                <a:latin typeface="Times New Roman" charset="0"/>
              </a:rPr>
              <a:t>Guds nærvær i nuet-øyeblikkets sakrament.</a:t>
            </a:r>
            <a:r>
              <a:rPr lang="ja-JP" altLang="nn-NO" sz="700">
                <a:solidFill>
                  <a:srgbClr val="000000"/>
                </a:solidFill>
                <a:latin typeface="Arial"/>
              </a:rPr>
              <a:t>”</a:t>
            </a:r>
            <a:r>
              <a:rPr lang="nn-NO" sz="700">
                <a:solidFill>
                  <a:srgbClr val="000000"/>
                </a:solidFill>
                <a:latin typeface="Times New Roman" charset="0"/>
              </a:rPr>
              <a:t>(Kol.1,24 flg., særleg 1,27b-28a.)</a:t>
            </a:r>
          </a:p>
          <a:p>
            <a:endParaRPr lang="nn-NO" sz="700">
              <a:solidFill>
                <a:srgbClr val="000000"/>
              </a:solidFill>
              <a:latin typeface="Times New Roman" charset="0"/>
            </a:endParaRPr>
          </a:p>
          <a:p>
            <a:r>
              <a:rPr lang="nn-NO" sz="700">
                <a:solidFill>
                  <a:srgbClr val="000000"/>
                </a:solidFill>
                <a:latin typeface="Times New Roman" charset="0"/>
              </a:rPr>
              <a:t>I teologien er hovudinteressa mi systematisk teologi, men eg er generelt opptatt av dei fleste av dei andre disiplinane.</a:t>
            </a:r>
          </a:p>
          <a:p>
            <a:endParaRPr lang="nn-NO" sz="700">
              <a:solidFill>
                <a:srgbClr val="000000"/>
              </a:solidFill>
              <a:latin typeface="Times New Roman" charset="0"/>
            </a:endParaRPr>
          </a:p>
          <a:p>
            <a:r>
              <a:rPr lang="nn-NO" sz="700">
                <a:solidFill>
                  <a:srgbClr val="000000"/>
                </a:solidFill>
                <a:latin typeface="Times New Roman" charset="0"/>
              </a:rPr>
              <a:t>I den praktiske teologien er eg opptatt av det meste, frå kyrkjerett og kyrkjeleg administrasjon, til kyrkjeleg og kristeleg arbeid for born, unge, vaksne og eldre, og gudstenestefeiring, forkynning, sjelesorg, diakoni, misjon, og økumenisk arbeid.</a:t>
            </a:r>
          </a:p>
          <a:p>
            <a:endParaRPr lang="nn-NO" sz="700">
              <a:solidFill>
                <a:srgbClr val="000000"/>
              </a:solidFill>
              <a:latin typeface="Times New Roman" charset="0"/>
            </a:endParaRPr>
          </a:p>
          <a:p>
            <a:r>
              <a:rPr lang="nn-NO" sz="700">
                <a:solidFill>
                  <a:srgbClr val="000000"/>
                </a:solidFill>
                <a:latin typeface="Times New Roman" charset="0"/>
              </a:rPr>
              <a:t>Eg har eit nært tilhøve til vedkjenningsrørslene i kyrkja. Desse miljø har gjeve meg mykje glede, venskap, støtte og kunnskap. Aller mest gjeld dette presteordenen </a:t>
            </a:r>
            <a:r>
              <a:rPr lang="ja-JP" altLang="nn-NO" sz="700">
                <a:solidFill>
                  <a:srgbClr val="000000"/>
                </a:solidFill>
                <a:latin typeface="Arial"/>
              </a:rPr>
              <a:t>”</a:t>
            </a:r>
            <a:r>
              <a:rPr lang="nn-NO" sz="700">
                <a:solidFill>
                  <a:srgbClr val="000000"/>
                </a:solidFill>
                <a:latin typeface="Times New Roman" charset="0"/>
              </a:rPr>
              <a:t>Pro Ecclesia</a:t>
            </a:r>
            <a:r>
              <a:rPr lang="ja-JP" altLang="nn-NO" sz="700">
                <a:solidFill>
                  <a:srgbClr val="000000"/>
                </a:solidFill>
                <a:latin typeface="Arial"/>
              </a:rPr>
              <a:t>”</a:t>
            </a:r>
            <a:r>
              <a:rPr lang="nn-NO" sz="700">
                <a:solidFill>
                  <a:srgbClr val="000000"/>
                </a:solidFill>
                <a:latin typeface="Times New Roman" charset="0"/>
              </a:rPr>
              <a:t>, som eg er særs takksam for.</a:t>
            </a:r>
          </a:p>
          <a:p>
            <a:endParaRPr lang="nn-NO" sz="700">
              <a:solidFill>
                <a:srgbClr val="000000"/>
              </a:solidFill>
              <a:latin typeface="Times New Roman" charset="0"/>
            </a:endParaRPr>
          </a:p>
          <a:p>
            <a:r>
              <a:rPr lang="nn-NO" sz="700">
                <a:solidFill>
                  <a:srgbClr val="000000"/>
                </a:solidFill>
                <a:latin typeface="Times New Roman" charset="0"/>
              </a:rPr>
              <a:t>Men erfaringsbakgrunnen min er vidare enn som så. Livet har gjeve meg kontakt med mange miljø og menneske, óg dei som seier seg å stå på avstand frå kyrkja. Særleg har det falt på meg å vere ein trøystar i mange krisesituasjonar av ulik type.</a:t>
            </a:r>
          </a:p>
          <a:p>
            <a:endParaRPr lang="nn-NO" sz="700">
              <a:solidFill>
                <a:srgbClr val="000000"/>
              </a:solidFill>
              <a:latin typeface="Times New Roman" charset="0"/>
            </a:endParaRPr>
          </a:p>
          <a:p>
            <a:r>
              <a:rPr lang="nn-NO" sz="700">
                <a:solidFill>
                  <a:srgbClr val="000000"/>
                </a:solidFill>
                <a:latin typeface="Times New Roman" charset="0"/>
              </a:rPr>
              <a:t>Uansett er det mi overtyding at ei tydeleg, folkeleg og kreativ presteteneste med eit enkelt evangelium kommuniserer best.</a:t>
            </a:r>
          </a:p>
          <a:p>
            <a:endParaRPr lang="nn-NO" sz="7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9CFF6-718A-7E40-B440-032F3B30D937}" type="slidenum">
              <a:rPr lang="nn-NO"/>
              <a:pPr/>
              <a:t>12</a:t>
            </a:fld>
            <a:endParaRPr lang="nn-NO"/>
          </a:p>
        </p:txBody>
      </p:sp>
      <p:sp>
        <p:nvSpPr>
          <p:cNvPr id="12800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8003"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Clr>
                <a:schemeClr val="tx1"/>
              </a:buClr>
            </a:pPr>
            <a:r>
              <a:rPr lang="nn-NO" sz="1000" b="1" i="1">
                <a:latin typeface="Skia" charset="0"/>
              </a:rPr>
              <a:t>Difor bøyer eg mine kne for Faderen, han som har gjeve namn til alt som heiter far og born i himmel og på jord.  Eg bed om at han som er så rik på herlegdom, må styrkja dykkar indre menneske med si kraft og sin Ande, så Kristus ved trua kan bu i hjarto dykkar, og de kan vera rotfeste og grunnfeste i kjærleik. Då skal de saman med alle dei heilage maktast å fatta breidd og lengd, høgd og djupn,  ja, kjenna heile Kristi kjærleik som er større enn nokon kan skjøna, og verta fylte med all Guds fullnad.  Han som verkar i oss med si kraft og kan gjera så mykje meir enn alt det vi bed om og skjønar, han skal ha ære i kyrkjelyden og i Kristus Jesus gjennom alle ætter og i alle æver! Amen.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011B3-6919-F948-8F17-102CAC929178}" type="slidenum">
              <a:rPr lang="nn-NO"/>
              <a:pPr/>
              <a:t>14</a:t>
            </a:fld>
            <a:endParaRPr lang="nn-NO"/>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r>
              <a:rPr lang="nn-NO"/>
              <a:t>No gleder eg meg over det eg må lida for dykk, og det som enno vantar i Kristi lidingar, utfyller eg på min eigen kropp; eg lid for hans lekam som er kyrkja. Hennar tenar har eg vorte fordi Gud har sett meg til å gjera ein hushaldars gjerning hjå dykk: å fullføra tenesta med Guds ord, den løyndomen som har vore duld i alle tider og for alle ætter, men som no er openberra for hans heilage. Gud ville kunngjera for dei kor rik og herleg denne løyndomen er for folkeslaga: Kristus mellom dykk, von om herlegdom! Han er det vi forkynner…</a:t>
            </a:r>
            <a:r>
              <a:rPr lang="ja-JP" altLang="nn-NO">
                <a:latin typeface="Arial"/>
              </a:rPr>
              <a:t>”</a:t>
            </a:r>
            <a:endParaRPr lang="nn-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60C165-067F-4C4B-889D-3B5B878E244B}" type="slidenum">
              <a:rPr lang="nn-NO"/>
              <a:pPr/>
              <a:t>16</a:t>
            </a:fld>
            <a:endParaRPr lang="nn-NO"/>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p:txBody>
          <a:bodyPr/>
          <a:lstStyle/>
          <a:p>
            <a:r>
              <a:rPr lang="nn-NO">
                <a:solidFill>
                  <a:srgbClr val="F1FFF0"/>
                </a:solidFill>
                <a:latin typeface="Trebuchet MS" charset="0"/>
              </a:rPr>
              <a:t>Og han kom og forkynte den gode bodskapen om fred for dykk som var langt borte, og fred for dei som var nær.</a:t>
            </a:r>
            <a:r>
              <a:rPr lang="nn-NO">
                <a:solidFill>
                  <a:srgbClr val="F1FFF0"/>
                </a:solidFill>
              </a:rPr>
              <a:t> </a:t>
            </a:r>
            <a:r>
              <a:rPr lang="nn-NO">
                <a:solidFill>
                  <a:srgbClr val="F1FFF0"/>
                </a:solidFill>
                <a:latin typeface="Trebuchet MS" charset="0"/>
              </a:rPr>
              <a:t>Ved han har vi begge tilgjenge til Faderen i ein Ande. Så er de ikkje lenger framande og utlendingar, men de er borgarar saman med dei heilage og høyrer Guds husfolk til. De er oppbygde på apostel- og profetgrunnvollen, men hjørnesteinen er Kristus Jesus sjølv. Han held heile bygningen saman, så han i Herren veks til eit heilagt tempel, og ved han vert de òg bygde opp til ein bustad for Gud i Anden.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A1873-8E2D-A848-8575-A394F9473390}" type="slidenum">
              <a:rPr lang="nn-NO"/>
              <a:pPr/>
              <a:t>19</a:t>
            </a:fld>
            <a:endParaRPr lang="nn-NO"/>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p:txBody>
          <a:bodyPr/>
          <a:lstStyle/>
          <a:p>
            <a:r>
              <a:rPr lang="nn-NO">
                <a:latin typeface="Times New Roman" charset="0"/>
              </a:rPr>
              <a:t>Dette skriv eg til deg, endå eg vonar å koma attende om ikkje så lenge.  Men skulle det drya, vil eg at du skal vita korleis ein skal ferdast i Guds hus, som er den levande Guds kyrkje, sannings støtte og grunnvoll.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53250" name="Group 2"/>
          <p:cNvGrpSpPr>
            <a:grpSpLocks/>
          </p:cNvGrpSpPr>
          <p:nvPr/>
        </p:nvGrpSpPr>
        <p:grpSpPr bwMode="auto">
          <a:xfrm>
            <a:off x="457200" y="2363788"/>
            <a:ext cx="8153400" cy="1600200"/>
            <a:chOff x="288" y="1489"/>
            <a:chExt cx="5136" cy="1008"/>
          </a:xfrm>
        </p:grpSpPr>
        <p:sp>
          <p:nvSpPr>
            <p:cNvPr id="53251" name="Bue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53252" name="Bue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53253" name="Bue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53254"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a:p>
          </p:txBody>
        </p:sp>
      </p:grpSp>
      <p:sp>
        <p:nvSpPr>
          <p:cNvPr id="53255"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noProof="0" smtClean="0"/>
              <a:t>Click to edit Master title style</a:t>
            </a:r>
          </a:p>
        </p:txBody>
      </p:sp>
      <p:sp>
        <p:nvSpPr>
          <p:cNvPr id="53256"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noProof="0" smtClean="0"/>
              <a:t>Click to edit Master subtitle style</a:t>
            </a:r>
          </a:p>
        </p:txBody>
      </p:sp>
      <p:sp>
        <p:nvSpPr>
          <p:cNvPr id="53257" name="Rectangle 9"/>
          <p:cNvSpPr>
            <a:spLocks noGrp="1" noChangeArrowheads="1"/>
          </p:cNvSpPr>
          <p:nvPr>
            <p:ph type="dt" sz="quarter" idx="2"/>
          </p:nvPr>
        </p:nvSpPr>
        <p:spPr/>
        <p:txBody>
          <a:bodyPr/>
          <a:lstStyle>
            <a:lvl1pPr>
              <a:defRPr/>
            </a:lvl1pPr>
          </a:lstStyle>
          <a:p>
            <a:endParaRPr lang="en-US"/>
          </a:p>
        </p:txBody>
      </p:sp>
      <p:sp>
        <p:nvSpPr>
          <p:cNvPr id="53258" name="Rectangle 10"/>
          <p:cNvSpPr>
            <a:spLocks noGrp="1" noChangeArrowheads="1"/>
          </p:cNvSpPr>
          <p:nvPr>
            <p:ph type="ftr" sz="quarter" idx="3"/>
          </p:nvPr>
        </p:nvSpPr>
        <p:spPr/>
        <p:txBody>
          <a:bodyPr/>
          <a:lstStyle>
            <a:lvl1pPr>
              <a:defRPr/>
            </a:lvl1pPr>
          </a:lstStyle>
          <a:p>
            <a:r>
              <a:rPr lang="en-US"/>
              <a:t>Soknepresten i Øygarden: Framover i tru</a:t>
            </a:r>
          </a:p>
        </p:txBody>
      </p:sp>
      <p:sp>
        <p:nvSpPr>
          <p:cNvPr id="53259" name="Rectangle 11"/>
          <p:cNvSpPr>
            <a:spLocks noGrp="1" noChangeArrowheads="1"/>
          </p:cNvSpPr>
          <p:nvPr>
            <p:ph type="sldNum" sz="quarter" idx="4"/>
          </p:nvPr>
        </p:nvSpPr>
        <p:spPr/>
        <p:txBody>
          <a:bodyPr/>
          <a:lstStyle>
            <a:lvl1pPr>
              <a:defRPr/>
            </a:lvl1pPr>
          </a:lstStyle>
          <a:p>
            <a:fld id="{90AFF04C-C1E0-1047-A0FF-E08EC5CC2EC8}" type="slidenum">
              <a:rPr lang="en-US"/>
              <a:pPr/>
              <a:t>‹#›</a:t>
            </a:fld>
            <a:endParaRPr lang="en-US"/>
          </a:p>
        </p:txBody>
      </p:sp>
    </p:spTree>
  </p:cSld>
  <p:clrMapOvr>
    <a:masterClrMapping/>
  </p:clrMapOvr>
  <p:transition xmlns:p14="http://schemas.microsoft.com/office/powerpoint/2010/main" spd="med" advTm="5000">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en-US"/>
          </a:p>
        </p:txBody>
      </p:sp>
      <p:sp>
        <p:nvSpPr>
          <p:cNvPr id="5" name="Plassholder for bunntekst 4"/>
          <p:cNvSpPr>
            <a:spLocks noGrp="1"/>
          </p:cNvSpPr>
          <p:nvPr>
            <p:ph type="ftr" sz="quarter" idx="11"/>
          </p:nvPr>
        </p:nvSpPr>
        <p:spPr/>
        <p:txBody>
          <a:bodyPr/>
          <a:lstStyle>
            <a:lvl1pPr>
              <a:defRPr/>
            </a:lvl1pPr>
          </a:lstStyle>
          <a:p>
            <a:r>
              <a:rPr lang="en-US"/>
              <a:t>Soknepresten i Øygarden: Framover i tru</a:t>
            </a:r>
          </a:p>
        </p:txBody>
      </p:sp>
      <p:sp>
        <p:nvSpPr>
          <p:cNvPr id="6" name="Plassholder for lysbildenummer 5"/>
          <p:cNvSpPr>
            <a:spLocks noGrp="1"/>
          </p:cNvSpPr>
          <p:nvPr>
            <p:ph type="sldNum" sz="quarter" idx="12"/>
          </p:nvPr>
        </p:nvSpPr>
        <p:spPr/>
        <p:txBody>
          <a:bodyPr/>
          <a:lstStyle>
            <a:lvl1pPr>
              <a:defRPr/>
            </a:lvl1pPr>
          </a:lstStyle>
          <a:p>
            <a:fld id="{1B3D4CF1-2AAD-8648-8ECA-C72BFF81CB54}" type="slidenum">
              <a:rPr lang="en-US"/>
              <a:pPr/>
              <a:t>‹#›</a:t>
            </a:fld>
            <a:endParaRPr lang="en-US"/>
          </a:p>
        </p:txBody>
      </p:sp>
    </p:spTree>
    <p:extLst>
      <p:ext uri="{BB962C8B-B14F-4D97-AF65-F5344CB8AC3E}">
        <p14:creationId xmlns:p14="http://schemas.microsoft.com/office/powerpoint/2010/main" val="2148220178"/>
      </p:ext>
    </p:extLst>
  </p:cSld>
  <p:clrMapOvr>
    <a:masterClrMapping/>
  </p:clrMapOvr>
  <p:transition xmlns:p14="http://schemas.microsoft.com/office/powerpoint/2010/main" spd="med" advTm="5000">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381000"/>
            <a:ext cx="1943100" cy="57912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381000"/>
            <a:ext cx="5676900" cy="57912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en-US"/>
          </a:p>
        </p:txBody>
      </p:sp>
      <p:sp>
        <p:nvSpPr>
          <p:cNvPr id="5" name="Plassholder for bunntekst 4"/>
          <p:cNvSpPr>
            <a:spLocks noGrp="1"/>
          </p:cNvSpPr>
          <p:nvPr>
            <p:ph type="ftr" sz="quarter" idx="11"/>
          </p:nvPr>
        </p:nvSpPr>
        <p:spPr/>
        <p:txBody>
          <a:bodyPr/>
          <a:lstStyle>
            <a:lvl1pPr>
              <a:defRPr/>
            </a:lvl1pPr>
          </a:lstStyle>
          <a:p>
            <a:r>
              <a:rPr lang="en-US"/>
              <a:t>Soknepresten i Øygarden: Framover i tru</a:t>
            </a:r>
          </a:p>
        </p:txBody>
      </p:sp>
      <p:sp>
        <p:nvSpPr>
          <p:cNvPr id="6" name="Plassholder for lysbildenummer 5"/>
          <p:cNvSpPr>
            <a:spLocks noGrp="1"/>
          </p:cNvSpPr>
          <p:nvPr>
            <p:ph type="sldNum" sz="quarter" idx="12"/>
          </p:nvPr>
        </p:nvSpPr>
        <p:spPr/>
        <p:txBody>
          <a:bodyPr/>
          <a:lstStyle>
            <a:lvl1pPr>
              <a:defRPr/>
            </a:lvl1pPr>
          </a:lstStyle>
          <a:p>
            <a:fld id="{23E0D083-2E30-B242-A9C4-97D19C962FA1}" type="slidenum">
              <a:rPr lang="en-US"/>
              <a:pPr/>
              <a:t>‹#›</a:t>
            </a:fld>
            <a:endParaRPr lang="en-US"/>
          </a:p>
        </p:txBody>
      </p:sp>
    </p:spTree>
    <p:extLst>
      <p:ext uri="{BB962C8B-B14F-4D97-AF65-F5344CB8AC3E}">
        <p14:creationId xmlns:p14="http://schemas.microsoft.com/office/powerpoint/2010/main" val="4021767978"/>
      </p:ext>
    </p:extLst>
  </p:cSld>
  <p:clrMapOvr>
    <a:masterClrMapping/>
  </p:clrMapOvr>
  <p:transition xmlns:p14="http://schemas.microsoft.com/office/powerpoint/2010/main" spd="med" advTm="5000">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en-US"/>
          </a:p>
        </p:txBody>
      </p:sp>
      <p:sp>
        <p:nvSpPr>
          <p:cNvPr id="5" name="Plassholder for bunntekst 4"/>
          <p:cNvSpPr>
            <a:spLocks noGrp="1"/>
          </p:cNvSpPr>
          <p:nvPr>
            <p:ph type="ftr" sz="quarter" idx="11"/>
          </p:nvPr>
        </p:nvSpPr>
        <p:spPr/>
        <p:txBody>
          <a:bodyPr/>
          <a:lstStyle>
            <a:lvl1pPr>
              <a:defRPr/>
            </a:lvl1pPr>
          </a:lstStyle>
          <a:p>
            <a:r>
              <a:rPr lang="en-US"/>
              <a:t>Soknepresten i Øygarden: Framover i tru</a:t>
            </a:r>
          </a:p>
        </p:txBody>
      </p:sp>
      <p:sp>
        <p:nvSpPr>
          <p:cNvPr id="6" name="Plassholder for lysbildenummer 5"/>
          <p:cNvSpPr>
            <a:spLocks noGrp="1"/>
          </p:cNvSpPr>
          <p:nvPr>
            <p:ph type="sldNum" sz="quarter" idx="12"/>
          </p:nvPr>
        </p:nvSpPr>
        <p:spPr/>
        <p:txBody>
          <a:bodyPr/>
          <a:lstStyle>
            <a:lvl1pPr>
              <a:defRPr/>
            </a:lvl1pPr>
          </a:lstStyle>
          <a:p>
            <a:fld id="{E2FF0FC4-8AA2-C840-8D4E-0616F058D4CC}" type="slidenum">
              <a:rPr lang="en-US"/>
              <a:pPr/>
              <a:t>‹#›</a:t>
            </a:fld>
            <a:endParaRPr lang="en-US"/>
          </a:p>
        </p:txBody>
      </p:sp>
    </p:spTree>
    <p:extLst>
      <p:ext uri="{BB962C8B-B14F-4D97-AF65-F5344CB8AC3E}">
        <p14:creationId xmlns:p14="http://schemas.microsoft.com/office/powerpoint/2010/main" val="1999603049"/>
      </p:ext>
    </p:extLst>
  </p:cSld>
  <p:clrMapOvr>
    <a:masterClrMapping/>
  </p:clrMapOvr>
  <p:transition xmlns:p14="http://schemas.microsoft.com/office/powerpoint/2010/main" spd="med" advTm="5000">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en-US"/>
          </a:p>
        </p:txBody>
      </p:sp>
      <p:sp>
        <p:nvSpPr>
          <p:cNvPr id="5" name="Plassholder for bunntekst 4"/>
          <p:cNvSpPr>
            <a:spLocks noGrp="1"/>
          </p:cNvSpPr>
          <p:nvPr>
            <p:ph type="ftr" sz="quarter" idx="11"/>
          </p:nvPr>
        </p:nvSpPr>
        <p:spPr/>
        <p:txBody>
          <a:bodyPr/>
          <a:lstStyle>
            <a:lvl1pPr>
              <a:defRPr/>
            </a:lvl1pPr>
          </a:lstStyle>
          <a:p>
            <a:r>
              <a:rPr lang="en-US"/>
              <a:t>Soknepresten i Øygarden: Framover i tru</a:t>
            </a:r>
          </a:p>
        </p:txBody>
      </p:sp>
      <p:sp>
        <p:nvSpPr>
          <p:cNvPr id="6" name="Plassholder for lysbildenummer 5"/>
          <p:cNvSpPr>
            <a:spLocks noGrp="1"/>
          </p:cNvSpPr>
          <p:nvPr>
            <p:ph type="sldNum" sz="quarter" idx="12"/>
          </p:nvPr>
        </p:nvSpPr>
        <p:spPr/>
        <p:txBody>
          <a:bodyPr/>
          <a:lstStyle>
            <a:lvl1pPr>
              <a:defRPr/>
            </a:lvl1pPr>
          </a:lstStyle>
          <a:p>
            <a:fld id="{77194E0B-CC8C-934B-A2D8-B411C604F35D}" type="slidenum">
              <a:rPr lang="en-US"/>
              <a:pPr/>
              <a:t>‹#›</a:t>
            </a:fld>
            <a:endParaRPr lang="en-US"/>
          </a:p>
        </p:txBody>
      </p:sp>
    </p:spTree>
    <p:extLst>
      <p:ext uri="{BB962C8B-B14F-4D97-AF65-F5344CB8AC3E}">
        <p14:creationId xmlns:p14="http://schemas.microsoft.com/office/powerpoint/2010/main" val="3545887861"/>
      </p:ext>
    </p:extLst>
  </p:cSld>
  <p:clrMapOvr>
    <a:masterClrMapping/>
  </p:clrMapOvr>
  <p:transition xmlns:p14="http://schemas.microsoft.com/office/powerpoint/2010/main" spd="med" advTm="5000">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lvl1pPr>
              <a:defRPr/>
            </a:lvl1pPr>
          </a:lstStyle>
          <a:p>
            <a:endParaRPr lang="en-US"/>
          </a:p>
        </p:txBody>
      </p:sp>
      <p:sp>
        <p:nvSpPr>
          <p:cNvPr id="6" name="Plassholder for bunntekst 5"/>
          <p:cNvSpPr>
            <a:spLocks noGrp="1"/>
          </p:cNvSpPr>
          <p:nvPr>
            <p:ph type="ftr" sz="quarter" idx="11"/>
          </p:nvPr>
        </p:nvSpPr>
        <p:spPr/>
        <p:txBody>
          <a:bodyPr/>
          <a:lstStyle>
            <a:lvl1pPr>
              <a:defRPr/>
            </a:lvl1pPr>
          </a:lstStyle>
          <a:p>
            <a:r>
              <a:rPr lang="en-US"/>
              <a:t>Soknepresten i Øygarden: Framover i tru</a:t>
            </a:r>
          </a:p>
        </p:txBody>
      </p:sp>
      <p:sp>
        <p:nvSpPr>
          <p:cNvPr id="7" name="Plassholder for lysbildenummer 6"/>
          <p:cNvSpPr>
            <a:spLocks noGrp="1"/>
          </p:cNvSpPr>
          <p:nvPr>
            <p:ph type="sldNum" sz="quarter" idx="12"/>
          </p:nvPr>
        </p:nvSpPr>
        <p:spPr/>
        <p:txBody>
          <a:bodyPr/>
          <a:lstStyle>
            <a:lvl1pPr>
              <a:defRPr/>
            </a:lvl1pPr>
          </a:lstStyle>
          <a:p>
            <a:fld id="{78488003-6143-AB42-A278-580CCDC127EE}" type="slidenum">
              <a:rPr lang="en-US"/>
              <a:pPr/>
              <a:t>‹#›</a:t>
            </a:fld>
            <a:endParaRPr lang="en-US"/>
          </a:p>
        </p:txBody>
      </p:sp>
    </p:spTree>
    <p:extLst>
      <p:ext uri="{BB962C8B-B14F-4D97-AF65-F5344CB8AC3E}">
        <p14:creationId xmlns:p14="http://schemas.microsoft.com/office/powerpoint/2010/main" val="1725644337"/>
      </p:ext>
    </p:extLst>
  </p:cSld>
  <p:clrMapOvr>
    <a:masterClrMapping/>
  </p:clrMapOvr>
  <p:transition xmlns:p14="http://schemas.microsoft.com/office/powerpoint/2010/main" spd="med" advTm="5000">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lvl1pPr>
              <a:defRPr/>
            </a:lvl1pPr>
          </a:lstStyle>
          <a:p>
            <a:endParaRPr lang="en-US"/>
          </a:p>
        </p:txBody>
      </p:sp>
      <p:sp>
        <p:nvSpPr>
          <p:cNvPr id="8" name="Plassholder for bunntekst 7"/>
          <p:cNvSpPr>
            <a:spLocks noGrp="1"/>
          </p:cNvSpPr>
          <p:nvPr>
            <p:ph type="ftr" sz="quarter" idx="11"/>
          </p:nvPr>
        </p:nvSpPr>
        <p:spPr/>
        <p:txBody>
          <a:bodyPr/>
          <a:lstStyle>
            <a:lvl1pPr>
              <a:defRPr/>
            </a:lvl1pPr>
          </a:lstStyle>
          <a:p>
            <a:r>
              <a:rPr lang="en-US"/>
              <a:t>Soknepresten i Øygarden: Framover i tru</a:t>
            </a:r>
          </a:p>
        </p:txBody>
      </p:sp>
      <p:sp>
        <p:nvSpPr>
          <p:cNvPr id="9" name="Plassholder for lysbildenummer 8"/>
          <p:cNvSpPr>
            <a:spLocks noGrp="1"/>
          </p:cNvSpPr>
          <p:nvPr>
            <p:ph type="sldNum" sz="quarter" idx="12"/>
          </p:nvPr>
        </p:nvSpPr>
        <p:spPr/>
        <p:txBody>
          <a:bodyPr/>
          <a:lstStyle>
            <a:lvl1pPr>
              <a:defRPr/>
            </a:lvl1pPr>
          </a:lstStyle>
          <a:p>
            <a:fld id="{FC9AC8D9-E6FF-264C-B93C-2C1DF250D9AD}" type="slidenum">
              <a:rPr lang="en-US"/>
              <a:pPr/>
              <a:t>‹#›</a:t>
            </a:fld>
            <a:endParaRPr lang="en-US"/>
          </a:p>
        </p:txBody>
      </p:sp>
    </p:spTree>
    <p:extLst>
      <p:ext uri="{BB962C8B-B14F-4D97-AF65-F5344CB8AC3E}">
        <p14:creationId xmlns:p14="http://schemas.microsoft.com/office/powerpoint/2010/main" val="2794501694"/>
      </p:ext>
    </p:extLst>
  </p:cSld>
  <p:clrMapOvr>
    <a:masterClrMapping/>
  </p:clrMapOvr>
  <p:transition xmlns:p14="http://schemas.microsoft.com/office/powerpoint/2010/main" spd="med" advTm="5000">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lvl1pPr>
              <a:defRPr/>
            </a:lvl1pPr>
          </a:lstStyle>
          <a:p>
            <a:endParaRPr lang="en-US"/>
          </a:p>
        </p:txBody>
      </p:sp>
      <p:sp>
        <p:nvSpPr>
          <p:cNvPr id="4" name="Plassholder for bunntekst 3"/>
          <p:cNvSpPr>
            <a:spLocks noGrp="1"/>
          </p:cNvSpPr>
          <p:nvPr>
            <p:ph type="ftr" sz="quarter" idx="11"/>
          </p:nvPr>
        </p:nvSpPr>
        <p:spPr/>
        <p:txBody>
          <a:bodyPr/>
          <a:lstStyle>
            <a:lvl1pPr>
              <a:defRPr/>
            </a:lvl1pPr>
          </a:lstStyle>
          <a:p>
            <a:r>
              <a:rPr lang="en-US"/>
              <a:t>Soknepresten i Øygarden: Framover i tru</a:t>
            </a:r>
          </a:p>
        </p:txBody>
      </p:sp>
      <p:sp>
        <p:nvSpPr>
          <p:cNvPr id="5" name="Plassholder for lysbildenummer 4"/>
          <p:cNvSpPr>
            <a:spLocks noGrp="1"/>
          </p:cNvSpPr>
          <p:nvPr>
            <p:ph type="sldNum" sz="quarter" idx="12"/>
          </p:nvPr>
        </p:nvSpPr>
        <p:spPr/>
        <p:txBody>
          <a:bodyPr/>
          <a:lstStyle>
            <a:lvl1pPr>
              <a:defRPr/>
            </a:lvl1pPr>
          </a:lstStyle>
          <a:p>
            <a:fld id="{B8FB50A7-AA5B-3947-ACFE-B43A80ADC69A}" type="slidenum">
              <a:rPr lang="en-US"/>
              <a:pPr/>
              <a:t>‹#›</a:t>
            </a:fld>
            <a:endParaRPr lang="en-US"/>
          </a:p>
        </p:txBody>
      </p:sp>
    </p:spTree>
    <p:extLst>
      <p:ext uri="{BB962C8B-B14F-4D97-AF65-F5344CB8AC3E}">
        <p14:creationId xmlns:p14="http://schemas.microsoft.com/office/powerpoint/2010/main" val="667703894"/>
      </p:ext>
    </p:extLst>
  </p:cSld>
  <p:clrMapOvr>
    <a:masterClrMapping/>
  </p:clrMapOvr>
  <p:transition xmlns:p14="http://schemas.microsoft.com/office/powerpoint/2010/main" spd="med" advTm="5000">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en-US"/>
          </a:p>
        </p:txBody>
      </p:sp>
      <p:sp>
        <p:nvSpPr>
          <p:cNvPr id="3" name="Plassholder for bunntekst 2"/>
          <p:cNvSpPr>
            <a:spLocks noGrp="1"/>
          </p:cNvSpPr>
          <p:nvPr>
            <p:ph type="ftr" sz="quarter" idx="11"/>
          </p:nvPr>
        </p:nvSpPr>
        <p:spPr/>
        <p:txBody>
          <a:bodyPr/>
          <a:lstStyle>
            <a:lvl1pPr>
              <a:defRPr/>
            </a:lvl1pPr>
          </a:lstStyle>
          <a:p>
            <a:r>
              <a:rPr lang="en-US"/>
              <a:t>Soknepresten i Øygarden: Framover i tru</a:t>
            </a:r>
          </a:p>
        </p:txBody>
      </p:sp>
      <p:sp>
        <p:nvSpPr>
          <p:cNvPr id="4" name="Plassholder for lysbildenummer 3"/>
          <p:cNvSpPr>
            <a:spLocks noGrp="1"/>
          </p:cNvSpPr>
          <p:nvPr>
            <p:ph type="sldNum" sz="quarter" idx="12"/>
          </p:nvPr>
        </p:nvSpPr>
        <p:spPr/>
        <p:txBody>
          <a:bodyPr/>
          <a:lstStyle>
            <a:lvl1pPr>
              <a:defRPr/>
            </a:lvl1pPr>
          </a:lstStyle>
          <a:p>
            <a:fld id="{7EADD5FB-AC25-B540-B2E5-06379189ED7B}" type="slidenum">
              <a:rPr lang="en-US"/>
              <a:pPr/>
              <a:t>‹#›</a:t>
            </a:fld>
            <a:endParaRPr lang="en-US"/>
          </a:p>
        </p:txBody>
      </p:sp>
    </p:spTree>
    <p:extLst>
      <p:ext uri="{BB962C8B-B14F-4D97-AF65-F5344CB8AC3E}">
        <p14:creationId xmlns:p14="http://schemas.microsoft.com/office/powerpoint/2010/main" val="3150169348"/>
      </p:ext>
    </p:extLst>
  </p:cSld>
  <p:clrMapOvr>
    <a:masterClrMapping/>
  </p:clrMapOvr>
  <p:transition xmlns:p14="http://schemas.microsoft.com/office/powerpoint/2010/main" spd="med" advTm="5000">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en-US"/>
          </a:p>
        </p:txBody>
      </p:sp>
      <p:sp>
        <p:nvSpPr>
          <p:cNvPr id="6" name="Plassholder for bunntekst 5"/>
          <p:cNvSpPr>
            <a:spLocks noGrp="1"/>
          </p:cNvSpPr>
          <p:nvPr>
            <p:ph type="ftr" sz="quarter" idx="11"/>
          </p:nvPr>
        </p:nvSpPr>
        <p:spPr/>
        <p:txBody>
          <a:bodyPr/>
          <a:lstStyle>
            <a:lvl1pPr>
              <a:defRPr/>
            </a:lvl1pPr>
          </a:lstStyle>
          <a:p>
            <a:r>
              <a:rPr lang="en-US"/>
              <a:t>Soknepresten i Øygarden: Framover i tru</a:t>
            </a:r>
          </a:p>
        </p:txBody>
      </p:sp>
      <p:sp>
        <p:nvSpPr>
          <p:cNvPr id="7" name="Plassholder for lysbildenummer 6"/>
          <p:cNvSpPr>
            <a:spLocks noGrp="1"/>
          </p:cNvSpPr>
          <p:nvPr>
            <p:ph type="sldNum" sz="quarter" idx="12"/>
          </p:nvPr>
        </p:nvSpPr>
        <p:spPr/>
        <p:txBody>
          <a:bodyPr/>
          <a:lstStyle>
            <a:lvl1pPr>
              <a:defRPr/>
            </a:lvl1pPr>
          </a:lstStyle>
          <a:p>
            <a:fld id="{F2B56E56-B6BB-D747-AB33-4E6E22E3C55E}" type="slidenum">
              <a:rPr lang="en-US"/>
              <a:pPr/>
              <a:t>‹#›</a:t>
            </a:fld>
            <a:endParaRPr lang="en-US"/>
          </a:p>
        </p:txBody>
      </p:sp>
    </p:spTree>
    <p:extLst>
      <p:ext uri="{BB962C8B-B14F-4D97-AF65-F5344CB8AC3E}">
        <p14:creationId xmlns:p14="http://schemas.microsoft.com/office/powerpoint/2010/main" val="1368497496"/>
      </p:ext>
    </p:extLst>
  </p:cSld>
  <p:clrMapOvr>
    <a:masterClrMapping/>
  </p:clrMapOvr>
  <p:transition xmlns:p14="http://schemas.microsoft.com/office/powerpoint/2010/main" spd="med" advTm="5000">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en-US"/>
          </a:p>
        </p:txBody>
      </p:sp>
      <p:sp>
        <p:nvSpPr>
          <p:cNvPr id="6" name="Plassholder for bunntekst 5"/>
          <p:cNvSpPr>
            <a:spLocks noGrp="1"/>
          </p:cNvSpPr>
          <p:nvPr>
            <p:ph type="ftr" sz="quarter" idx="11"/>
          </p:nvPr>
        </p:nvSpPr>
        <p:spPr/>
        <p:txBody>
          <a:bodyPr/>
          <a:lstStyle>
            <a:lvl1pPr>
              <a:defRPr/>
            </a:lvl1pPr>
          </a:lstStyle>
          <a:p>
            <a:r>
              <a:rPr lang="en-US"/>
              <a:t>Soknepresten i Øygarden: Framover i tru</a:t>
            </a:r>
          </a:p>
        </p:txBody>
      </p:sp>
      <p:sp>
        <p:nvSpPr>
          <p:cNvPr id="7" name="Plassholder for lysbildenummer 6"/>
          <p:cNvSpPr>
            <a:spLocks noGrp="1"/>
          </p:cNvSpPr>
          <p:nvPr>
            <p:ph type="sldNum" sz="quarter" idx="12"/>
          </p:nvPr>
        </p:nvSpPr>
        <p:spPr/>
        <p:txBody>
          <a:bodyPr/>
          <a:lstStyle>
            <a:lvl1pPr>
              <a:defRPr/>
            </a:lvl1pPr>
          </a:lstStyle>
          <a:p>
            <a:fld id="{B5CA4C10-5EFB-154F-A66F-5AD25FCBC4E0}" type="slidenum">
              <a:rPr lang="en-US"/>
              <a:pPr/>
              <a:t>‹#›</a:t>
            </a:fld>
            <a:endParaRPr lang="en-US"/>
          </a:p>
        </p:txBody>
      </p:sp>
    </p:spTree>
    <p:extLst>
      <p:ext uri="{BB962C8B-B14F-4D97-AF65-F5344CB8AC3E}">
        <p14:creationId xmlns:p14="http://schemas.microsoft.com/office/powerpoint/2010/main" val="4001666361"/>
      </p:ext>
    </p:extLst>
  </p:cSld>
  <p:clrMapOvr>
    <a:masterClrMapping/>
  </p:clrMapOvr>
  <p:transition xmlns:p14="http://schemas.microsoft.com/office/powerpoint/2010/main" spd="med" advTm="5000">
    <p:zoom dir="in"/>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226" name="Group 2"/>
          <p:cNvGrpSpPr>
            <a:grpSpLocks/>
          </p:cNvGrpSpPr>
          <p:nvPr/>
        </p:nvGrpSpPr>
        <p:grpSpPr bwMode="auto">
          <a:xfrm>
            <a:off x="457200" y="992188"/>
            <a:ext cx="8153400" cy="1600200"/>
            <a:chOff x="288" y="625"/>
            <a:chExt cx="5136" cy="1008"/>
          </a:xfrm>
        </p:grpSpPr>
        <p:sp>
          <p:nvSpPr>
            <p:cNvPr id="52227" name="Bue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52228" name="Bue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52229" name="Bue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52230"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a:p>
          </p:txBody>
        </p:sp>
      </p:grpSp>
      <p:sp>
        <p:nvSpPr>
          <p:cNvPr id="52231"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52232"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33"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lvl1pPr eaLnBrk="1" hangingPunct="1">
              <a:defRPr sz="1400" b="0" i="0">
                <a:solidFill>
                  <a:schemeClr val="tx1"/>
                </a:solidFill>
              </a:defRPr>
            </a:lvl1pPr>
          </a:lstStyle>
          <a:p>
            <a:endParaRPr lang="en-US"/>
          </a:p>
        </p:txBody>
      </p:sp>
      <p:sp>
        <p:nvSpPr>
          <p:cNvPr id="52234"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ctr" eaLnBrk="1" hangingPunct="1">
              <a:defRPr sz="1400" b="0" i="0">
                <a:solidFill>
                  <a:schemeClr val="tx1"/>
                </a:solidFill>
              </a:defRPr>
            </a:lvl1pPr>
          </a:lstStyle>
          <a:p>
            <a:r>
              <a:rPr lang="en-US"/>
              <a:t>Soknepresten i Øygarden: Framover i tru</a:t>
            </a:r>
          </a:p>
        </p:txBody>
      </p:sp>
      <p:sp>
        <p:nvSpPr>
          <p:cNvPr id="52235"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r" eaLnBrk="1" hangingPunct="1">
              <a:defRPr sz="1400" b="0" i="0">
                <a:solidFill>
                  <a:schemeClr val="tx1"/>
                </a:solidFill>
              </a:defRPr>
            </a:lvl1pPr>
          </a:lstStyle>
          <a:p>
            <a:fld id="{72BFB141-E522-EB41-9947-E86EB31F9B6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xmlns:p14="http://schemas.microsoft.com/office/powerpoint/2010/main" spd="med" advTm="5000">
    <p:zoom dir="in"/>
  </p:transition>
  <p:hf hdr="0" dt="0"/>
  <p:txStyles>
    <p:titleStyle>
      <a:lvl1pPr algn="r" rtl="0" fontAlgn="base">
        <a:spcBef>
          <a:spcPct val="0"/>
        </a:spcBef>
        <a:spcAft>
          <a:spcPct val="0"/>
        </a:spcAft>
        <a:defRPr sz="4400" i="1">
          <a:solidFill>
            <a:schemeClr val="tx2"/>
          </a:solidFill>
          <a:latin typeface="+mj-lt"/>
          <a:ea typeface="+mj-ea"/>
          <a:cs typeface="+mj-cs"/>
        </a:defRPr>
      </a:lvl1pPr>
      <a:lvl2pPr algn="r" rtl="0" fontAlgn="base">
        <a:spcBef>
          <a:spcPct val="0"/>
        </a:spcBef>
        <a:spcAft>
          <a:spcPct val="0"/>
        </a:spcAft>
        <a:defRPr sz="4400" i="1">
          <a:solidFill>
            <a:schemeClr val="tx2"/>
          </a:solidFill>
          <a:latin typeface="Times New Roman" charset="0"/>
          <a:ea typeface="ＭＳ Ｐゴシック" charset="0"/>
        </a:defRPr>
      </a:lvl2pPr>
      <a:lvl3pPr algn="r" rtl="0" fontAlgn="base">
        <a:spcBef>
          <a:spcPct val="0"/>
        </a:spcBef>
        <a:spcAft>
          <a:spcPct val="0"/>
        </a:spcAft>
        <a:defRPr sz="4400" i="1">
          <a:solidFill>
            <a:schemeClr val="tx2"/>
          </a:solidFill>
          <a:latin typeface="Times New Roman" charset="0"/>
          <a:ea typeface="ＭＳ Ｐゴシック" charset="0"/>
        </a:defRPr>
      </a:lvl3pPr>
      <a:lvl4pPr algn="r" rtl="0" fontAlgn="base">
        <a:spcBef>
          <a:spcPct val="0"/>
        </a:spcBef>
        <a:spcAft>
          <a:spcPct val="0"/>
        </a:spcAft>
        <a:defRPr sz="4400" i="1">
          <a:solidFill>
            <a:schemeClr val="tx2"/>
          </a:solidFill>
          <a:latin typeface="Times New Roman" charset="0"/>
          <a:ea typeface="ＭＳ Ｐゴシック" charset="0"/>
        </a:defRPr>
      </a:lvl4pPr>
      <a:lvl5pPr algn="r" rtl="0" fontAlgn="base">
        <a:spcBef>
          <a:spcPct val="0"/>
        </a:spcBef>
        <a:spcAft>
          <a:spcPct val="0"/>
        </a:spcAft>
        <a:defRPr sz="4400" i="1">
          <a:solidFill>
            <a:schemeClr val="tx2"/>
          </a:solidFill>
          <a:latin typeface="Times New Roman" charset="0"/>
          <a:ea typeface="ＭＳ Ｐゴシック" charset="0"/>
        </a:defRPr>
      </a:lvl5pPr>
      <a:lvl6pPr marL="457200" algn="r" rtl="0" fontAlgn="base">
        <a:spcBef>
          <a:spcPct val="0"/>
        </a:spcBef>
        <a:spcAft>
          <a:spcPct val="0"/>
        </a:spcAft>
        <a:defRPr sz="4400" i="1">
          <a:solidFill>
            <a:schemeClr val="tx2"/>
          </a:solidFill>
          <a:latin typeface="Times New Roman" charset="0"/>
          <a:ea typeface="ＭＳ Ｐゴシック" charset="0"/>
        </a:defRPr>
      </a:lvl6pPr>
      <a:lvl7pPr marL="914400" algn="r" rtl="0" fontAlgn="base">
        <a:spcBef>
          <a:spcPct val="0"/>
        </a:spcBef>
        <a:spcAft>
          <a:spcPct val="0"/>
        </a:spcAft>
        <a:defRPr sz="4400" i="1">
          <a:solidFill>
            <a:schemeClr val="tx2"/>
          </a:solidFill>
          <a:latin typeface="Times New Roman" charset="0"/>
          <a:ea typeface="ＭＳ Ｐゴシック" charset="0"/>
        </a:defRPr>
      </a:lvl7pPr>
      <a:lvl8pPr marL="1371600" algn="r" rtl="0" fontAlgn="base">
        <a:spcBef>
          <a:spcPct val="0"/>
        </a:spcBef>
        <a:spcAft>
          <a:spcPct val="0"/>
        </a:spcAft>
        <a:defRPr sz="4400" i="1">
          <a:solidFill>
            <a:schemeClr val="tx2"/>
          </a:solidFill>
          <a:latin typeface="Times New Roman" charset="0"/>
          <a:ea typeface="ＭＳ Ｐゴシック" charset="0"/>
        </a:defRPr>
      </a:lvl8pPr>
      <a:lvl9pPr marL="1828800" algn="r"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800">
          <a:solidFill>
            <a:schemeClr val="tx1"/>
          </a:solidFill>
          <a:latin typeface="+mn-lt"/>
          <a:ea typeface="+mn-ea"/>
        </a:defRPr>
      </a:lvl2pPr>
      <a:lvl3pPr marL="1143000" indent="-228600" algn="l" rtl="0" fontAlgn="base">
        <a:spcBef>
          <a:spcPct val="20000"/>
        </a:spcBef>
        <a:spcAft>
          <a:spcPct val="0"/>
        </a:spcAft>
        <a:buClr>
          <a:schemeClr val="tx2"/>
        </a:buClr>
        <a:buChar char="•"/>
        <a:defRPr sz="2400">
          <a:solidFill>
            <a:schemeClr val="tx1"/>
          </a:solidFill>
          <a:latin typeface="+mn-lt"/>
          <a:ea typeface="+mn-ea"/>
        </a:defRPr>
      </a:lvl3pPr>
      <a:lvl4pPr marL="1600200" indent="-228600" algn="l" rtl="0" fontAlgn="base">
        <a:spcBef>
          <a:spcPct val="20000"/>
        </a:spcBef>
        <a:spcAft>
          <a:spcPct val="0"/>
        </a:spcAft>
        <a:buClr>
          <a:schemeClr val="tx2"/>
        </a:buClr>
        <a:buChar char="–"/>
        <a:defRPr sz="2000">
          <a:solidFill>
            <a:schemeClr val="tx1"/>
          </a:solidFill>
          <a:latin typeface="+mn-lt"/>
          <a:ea typeface="+mn-ea"/>
        </a:defRPr>
      </a:lvl4pPr>
      <a:lvl5pPr marL="2057400" indent="-228600" algn="l" rtl="0" fontAlgn="base">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en-US"/>
              <a:t>Soknepresten i Øygarden: Framover i tru</a:t>
            </a:r>
          </a:p>
        </p:txBody>
      </p:sp>
      <p:sp>
        <p:nvSpPr>
          <p:cNvPr id="5" name="Plassholder for lysbildenummer 4"/>
          <p:cNvSpPr>
            <a:spLocks noGrp="1"/>
          </p:cNvSpPr>
          <p:nvPr>
            <p:ph type="sldNum" sz="quarter" idx="12"/>
          </p:nvPr>
        </p:nvSpPr>
        <p:spPr/>
        <p:txBody>
          <a:bodyPr/>
          <a:lstStyle/>
          <a:p>
            <a:fld id="{E219AEC4-46F9-1544-9869-F02A251E349C}" type="slidenum">
              <a:rPr lang="en-US"/>
              <a:pPr/>
              <a:t>1</a:t>
            </a:fld>
            <a:endParaRPr lang="en-US"/>
          </a:p>
        </p:txBody>
      </p:sp>
      <p:sp>
        <p:nvSpPr>
          <p:cNvPr id="95234" name="Rectangle 2"/>
          <p:cNvSpPr>
            <a:spLocks noGrp="1" noChangeArrowheads="1"/>
          </p:cNvSpPr>
          <p:nvPr>
            <p:ph type="title"/>
          </p:nvPr>
        </p:nvSpPr>
        <p:spPr/>
        <p:txBody>
          <a:bodyPr/>
          <a:lstStyle/>
          <a:p>
            <a:pPr algn="l"/>
            <a:r>
              <a:rPr lang="ja-JP" altLang="nn-NO" sz="3600" b="1">
                <a:solidFill>
                  <a:schemeClr val="tx1"/>
                </a:solidFill>
                <a:latin typeface="Arial"/>
              </a:rPr>
              <a:t>”</a:t>
            </a:r>
            <a:r>
              <a:rPr lang="nn-NO" sz="3600" b="1">
                <a:solidFill>
                  <a:schemeClr val="tx1"/>
                </a:solidFill>
                <a:latin typeface="Skia" charset="0"/>
              </a:rPr>
              <a:t>Du har gjeve oss ein heim i di kyrkje på jorda…</a:t>
            </a:r>
            <a:r>
              <a:rPr lang="ja-JP" altLang="nn-NO" sz="3600" b="1">
                <a:solidFill>
                  <a:schemeClr val="tx1"/>
                </a:solidFill>
                <a:latin typeface="Arial"/>
              </a:rPr>
              <a:t>”</a:t>
            </a:r>
            <a:r>
              <a:rPr lang="nn-NO" sz="3600" b="1">
                <a:solidFill>
                  <a:schemeClr val="tx1"/>
                </a:solidFill>
                <a:latin typeface="Skia" charset="0"/>
              </a:rPr>
              <a:t>(Kyrkjebøna)</a:t>
            </a:r>
            <a:endParaRPr lang="nn-NO" b="1" i="0">
              <a:solidFill>
                <a:schemeClr val="tx1"/>
              </a:solidFill>
              <a:latin typeface="Arial" charset="0"/>
            </a:endParaRPr>
          </a:p>
        </p:txBody>
      </p:sp>
      <p:graphicFrame>
        <p:nvGraphicFramePr>
          <p:cNvPr id="95235" name="Object 3"/>
          <p:cNvGraphicFramePr>
            <a:graphicFrameLocks noChangeAspect="1"/>
          </p:cNvGraphicFramePr>
          <p:nvPr/>
        </p:nvGraphicFramePr>
        <p:xfrm>
          <a:off x="2514600" y="1905000"/>
          <a:ext cx="4267200" cy="4191000"/>
        </p:xfrm>
        <a:graphic>
          <a:graphicData uri="http://schemas.openxmlformats.org/presentationml/2006/ole">
            <mc:AlternateContent xmlns:mc="http://schemas.openxmlformats.org/markup-compatibility/2006">
              <mc:Choice xmlns:v="urn:schemas-microsoft-com:vml" Requires="v">
                <p:oleObj spid="_x0000_s95238" name="Document" r:id="rId3" imgW="573024" imgH="576072" progId="Word.Document.8">
                  <p:embed/>
                </p:oleObj>
              </mc:Choice>
              <mc:Fallback>
                <p:oleObj name="Document" r:id="rId3" imgW="573024" imgH="576072"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905000"/>
                        <a:ext cx="42672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50EBA59D-58A4-BC43-8340-B610EC97A9CC}" type="slidenum">
              <a:rPr lang="en-US"/>
              <a:pPr/>
              <a:t>10</a:t>
            </a:fld>
            <a:endParaRPr lang="en-US"/>
          </a:p>
        </p:txBody>
      </p:sp>
      <p:sp>
        <p:nvSpPr>
          <p:cNvPr id="100354" name="Rectangle 2"/>
          <p:cNvSpPr>
            <a:spLocks noGrp="1" noChangeArrowheads="1"/>
          </p:cNvSpPr>
          <p:nvPr>
            <p:ph type="title"/>
          </p:nvPr>
        </p:nvSpPr>
        <p:spPr/>
        <p:txBody>
          <a:bodyPr/>
          <a:lstStyle/>
          <a:p>
            <a:pPr algn="l"/>
            <a:endParaRPr lang="nb-NO" sz="3200" b="1">
              <a:solidFill>
                <a:schemeClr val="tx1"/>
              </a:solidFill>
              <a:latin typeface="Skia" charset="0"/>
            </a:endParaRPr>
          </a:p>
        </p:txBody>
      </p:sp>
      <p:sp>
        <p:nvSpPr>
          <p:cNvPr id="100355" name="Rectangle 3"/>
          <p:cNvSpPr>
            <a:spLocks noGrp="1" noChangeArrowheads="1"/>
          </p:cNvSpPr>
          <p:nvPr>
            <p:ph type="body" idx="1"/>
          </p:nvPr>
        </p:nvSpPr>
        <p:spPr/>
        <p:txBody>
          <a:bodyPr/>
          <a:lstStyle/>
          <a:p>
            <a:r>
              <a:rPr lang="nn-NO" b="1" i="1">
                <a:latin typeface="Skia" charset="0"/>
              </a:rPr>
              <a:t>med orda i Kirkens Grunn, art. III om </a:t>
            </a:r>
            <a:r>
              <a:rPr lang="ja-JP" altLang="nn-NO" b="1" i="1">
                <a:latin typeface="Arial"/>
              </a:rPr>
              <a:t>”</a:t>
            </a:r>
            <a:r>
              <a:rPr lang="nn-NO" b="1" i="1">
                <a:latin typeface="Skia" charset="0"/>
              </a:rPr>
              <a:t>Den Hellige Samhørighet</a:t>
            </a:r>
            <a:r>
              <a:rPr lang="ja-JP" altLang="nn-NO" b="1" i="1">
                <a:latin typeface="Arial"/>
              </a:rPr>
              <a:t>”</a:t>
            </a:r>
            <a:r>
              <a:rPr lang="nn-NO" b="1" i="1">
                <a:latin typeface="Skia" charset="0"/>
              </a:rPr>
              <a:t> å støtte opp om den radikale lekmannsrørsla og bedehuset, slik at denne kan driva det kyrkjelege arbeidet, med støtte frå prest og kyrkjelyd.</a:t>
            </a:r>
            <a:endParaRPr lang="nn-NO" b="1">
              <a:latin typeface="Skia" charset="0"/>
            </a:endParaRPr>
          </a:p>
          <a:p>
            <a:pPr lvl="2"/>
            <a:endParaRPr lang="nn-NO" sz="3200" b="1">
              <a:latin typeface="Skia" charset="0"/>
            </a:endParaRPr>
          </a:p>
        </p:txBody>
      </p:sp>
    </p:spTree>
  </p:cSld>
  <p:clrMapOvr>
    <a:masterClrMapping/>
  </p:clrMapOvr>
  <p:transition xmlns:p14="http://schemas.microsoft.com/office/powerpoint/2010/main" spd="med" advTm="5000">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298C4E7E-95C7-F545-BBDE-3B4B785BD917}" type="slidenum">
              <a:rPr lang="en-US"/>
              <a:pPr/>
              <a:t>11</a:t>
            </a:fld>
            <a:endParaRPr lang="en-US"/>
          </a:p>
        </p:txBody>
      </p:sp>
      <p:sp>
        <p:nvSpPr>
          <p:cNvPr id="1026" name="Rectangle 2"/>
          <p:cNvSpPr>
            <a:spLocks noGrp="1" noChangeArrowheads="1"/>
          </p:cNvSpPr>
          <p:nvPr>
            <p:ph type="title"/>
          </p:nvPr>
        </p:nvSpPr>
        <p:spPr/>
        <p:txBody>
          <a:bodyPr/>
          <a:lstStyle/>
          <a:p>
            <a:pPr algn="l"/>
            <a:endParaRPr lang="nb-NO" sz="3200" b="1">
              <a:solidFill>
                <a:schemeClr val="tx1"/>
              </a:solidFill>
              <a:latin typeface="Skia" charset="0"/>
            </a:endParaRPr>
          </a:p>
        </p:txBody>
      </p:sp>
      <p:sp>
        <p:nvSpPr>
          <p:cNvPr id="1027" name="Rectangle 3"/>
          <p:cNvSpPr>
            <a:spLocks noGrp="1" noChangeArrowheads="1"/>
          </p:cNvSpPr>
          <p:nvPr>
            <p:ph type="body" idx="1"/>
          </p:nvPr>
        </p:nvSpPr>
        <p:spPr/>
        <p:txBody>
          <a:bodyPr/>
          <a:lstStyle/>
          <a:p>
            <a:r>
              <a:rPr lang="nn-NO" b="1" i="1">
                <a:latin typeface="Skia" charset="0"/>
              </a:rPr>
              <a:t>eit godt samvirke med den kyrkjelege rådsstrukturen.</a:t>
            </a:r>
            <a:endParaRPr lang="nn-NO" b="1">
              <a:latin typeface="Skia" charset="0"/>
            </a:endParaRPr>
          </a:p>
        </p:txBody>
      </p:sp>
    </p:spTree>
  </p:cSld>
  <p:clrMapOvr>
    <a:masterClrMapping/>
  </p:clrMapOvr>
  <p:transition xmlns:p14="http://schemas.microsoft.com/office/powerpoint/2010/main" spd="med" advTm="5000">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986840CD-D926-8E48-B6FC-A0A9CE7903ED}" type="slidenum">
              <a:rPr lang="en-US"/>
              <a:pPr/>
              <a:t>12</a:t>
            </a:fld>
            <a:endParaRPr lang="en-US"/>
          </a:p>
        </p:txBody>
      </p:sp>
      <p:sp>
        <p:nvSpPr>
          <p:cNvPr id="126978" name="Rectangle 2"/>
          <p:cNvSpPr>
            <a:spLocks noGrp="1" noChangeArrowheads="1"/>
          </p:cNvSpPr>
          <p:nvPr>
            <p:ph type="title"/>
          </p:nvPr>
        </p:nvSpPr>
        <p:spPr/>
        <p:txBody>
          <a:bodyPr/>
          <a:lstStyle/>
          <a:p>
            <a:r>
              <a:rPr lang="nn-NO" sz="3200" b="1">
                <a:solidFill>
                  <a:schemeClr val="tx1"/>
                </a:solidFill>
                <a:latin typeface="Skia" charset="0"/>
              </a:rPr>
              <a:t>Vårt sams bakteppe: Den apostoliske kyrkja: Ef.3,14-21</a:t>
            </a:r>
            <a:endParaRPr lang="nn-NO" sz="3200">
              <a:solidFill>
                <a:schemeClr val="tx1"/>
              </a:solidFill>
              <a:latin typeface="Skia" charset="0"/>
            </a:endParaRPr>
          </a:p>
        </p:txBody>
      </p:sp>
      <p:sp>
        <p:nvSpPr>
          <p:cNvPr id="126979" name="Rectangle 3"/>
          <p:cNvSpPr>
            <a:spLocks noGrp="1" noChangeArrowheads="1"/>
          </p:cNvSpPr>
          <p:nvPr>
            <p:ph type="body" idx="1"/>
          </p:nvPr>
        </p:nvSpPr>
        <p:spPr/>
        <p:txBody>
          <a:bodyPr/>
          <a:lstStyle/>
          <a:p>
            <a:pPr>
              <a:buClr>
                <a:schemeClr val="tx1"/>
              </a:buClr>
            </a:pPr>
            <a:r>
              <a:rPr lang="nn-NO" sz="2000" b="1" i="1">
                <a:latin typeface="Skia" charset="0"/>
              </a:rPr>
              <a:t>Difor bøyer eg mine kne for Faderen, han som har gjeve namn til alt som heiter far og born i himmel og på jord.  Eg bed om at han som er så rik på herlegdom, må styrkja dykkar indre menneske med si kraft og sin Ande, så Kristus ved trua kan bu i hjarto dykkar, og de kan vera rotfeste og grunnfeste i kjærleik. Då skal de saman med alle dei heilage maktast å fatta breidd og lengd, høgd og djupn,  ja, kjenna heile Kristi kjærleik som er større enn nokon kan skjøna, og verta fylte med all Guds fullnad.  Han som verkar i oss med si kraft og kan gjera så mykje meir enn alt det vi bed om og skjønar, han skal ha ære i kyrkjelyden og i Kristus Jesus gjennom alle ætter og i alle æver! Amen.</a:t>
            </a:r>
            <a:endParaRPr lang="nn-NO" sz="2000">
              <a:latin typeface="Skia" charset="0"/>
            </a:endParaRPr>
          </a:p>
        </p:txBody>
      </p:sp>
    </p:spTree>
  </p:cSld>
  <p:clrMapOvr>
    <a:masterClrMapping/>
  </p:clrMapOvr>
  <p:transition xmlns:p14="http://schemas.microsoft.com/office/powerpoint/2010/main" spd="med" advTm="5000">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r>
              <a:rPr lang="en-US"/>
              <a:t>Soknepresten i Øygarden: Framover i tru</a:t>
            </a:r>
          </a:p>
        </p:txBody>
      </p:sp>
      <p:sp>
        <p:nvSpPr>
          <p:cNvPr id="6" name="Plassholder for lysbildenummer 5"/>
          <p:cNvSpPr>
            <a:spLocks noGrp="1"/>
          </p:cNvSpPr>
          <p:nvPr>
            <p:ph type="sldNum" sz="quarter" idx="12"/>
          </p:nvPr>
        </p:nvSpPr>
        <p:spPr/>
        <p:txBody>
          <a:bodyPr/>
          <a:lstStyle/>
          <a:p>
            <a:fld id="{FC7B9312-B2B9-7141-AEDD-CC25C6A3171F}" type="slidenum">
              <a:rPr lang="en-US"/>
              <a:pPr/>
              <a:t>13</a:t>
            </a:fld>
            <a:endParaRPr lang="en-US"/>
          </a:p>
        </p:txBody>
      </p:sp>
      <p:sp>
        <p:nvSpPr>
          <p:cNvPr id="103426" name="Rectangle 2"/>
          <p:cNvSpPr>
            <a:spLocks noGrp="1" noChangeArrowheads="1"/>
          </p:cNvSpPr>
          <p:nvPr>
            <p:ph type="title"/>
          </p:nvPr>
        </p:nvSpPr>
        <p:spPr>
          <a:xfrm>
            <a:off x="685800" y="0"/>
            <a:ext cx="7772400" cy="838200"/>
          </a:xfrm>
        </p:spPr>
        <p:txBody>
          <a:bodyPr/>
          <a:lstStyle/>
          <a:p>
            <a:r>
              <a:rPr lang="nn-NO" b="1">
                <a:solidFill>
                  <a:schemeClr val="tx1"/>
                </a:solidFill>
                <a:latin typeface="Skia" charset="0"/>
              </a:rPr>
              <a:t>Kyrkja</a:t>
            </a:r>
            <a:endParaRPr lang="nn-NO"/>
          </a:p>
        </p:txBody>
      </p:sp>
      <p:sp>
        <p:nvSpPr>
          <p:cNvPr id="103427" name="Rectangle 3"/>
          <p:cNvSpPr>
            <a:spLocks noGrp="1" noChangeArrowheads="1"/>
          </p:cNvSpPr>
          <p:nvPr>
            <p:ph type="body" idx="1"/>
          </p:nvPr>
        </p:nvSpPr>
        <p:spPr>
          <a:xfrm>
            <a:off x="685800" y="914400"/>
            <a:ext cx="7772400" cy="1447800"/>
          </a:xfrm>
        </p:spPr>
        <p:txBody>
          <a:bodyPr/>
          <a:lstStyle/>
          <a:p>
            <a:pPr marL="609600" indent="-609600">
              <a:lnSpc>
                <a:spcPct val="90000"/>
              </a:lnSpc>
              <a:buFont typeface="Times" charset="0"/>
              <a:buChar char="•"/>
            </a:pPr>
            <a:r>
              <a:rPr lang="nn-NO" sz="4400" b="1" i="1">
                <a:latin typeface="Symbol" charset="0"/>
              </a:rPr>
              <a:t>riakh</a:t>
            </a:r>
            <a:r>
              <a:rPr lang="nn-NO" sz="4000" b="1" i="1">
                <a:latin typeface="Skia" charset="0"/>
              </a:rPr>
              <a:t>det som høyrer Herren til….</a:t>
            </a:r>
          </a:p>
          <a:p>
            <a:pPr marL="609600" indent="-609600">
              <a:lnSpc>
                <a:spcPct val="90000"/>
              </a:lnSpc>
              <a:buFont typeface="Times" charset="0"/>
              <a:buChar char="•"/>
            </a:pPr>
            <a:endParaRPr lang="nn-NO" sz="2800" b="1" i="1">
              <a:latin typeface="Skia" charset="0"/>
            </a:endParaRPr>
          </a:p>
        </p:txBody>
      </p:sp>
      <p:pic>
        <p:nvPicPr>
          <p:cNvPr id="103428" name="Picture 4" descr="&#10;Innenfor 4                                                     000003DBMacintosh HD                   B78AF0A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456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advTm="5000">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80592942-EC51-A448-835B-87298D016BD1}" type="slidenum">
              <a:rPr lang="en-US"/>
              <a:pPr/>
              <a:t>14</a:t>
            </a:fld>
            <a:endParaRPr lang="en-US"/>
          </a:p>
        </p:txBody>
      </p:sp>
      <p:sp>
        <p:nvSpPr>
          <p:cNvPr id="54274" name="Rectangle 2"/>
          <p:cNvSpPr>
            <a:spLocks noGrp="1" noChangeArrowheads="1"/>
          </p:cNvSpPr>
          <p:nvPr>
            <p:ph type="title"/>
          </p:nvPr>
        </p:nvSpPr>
        <p:spPr/>
        <p:txBody>
          <a:bodyPr/>
          <a:lstStyle/>
          <a:p>
            <a:r>
              <a:rPr lang="nn-NO" sz="3200" b="1">
                <a:solidFill>
                  <a:schemeClr val="tx1"/>
                </a:solidFill>
                <a:latin typeface="Skia" charset="0"/>
              </a:rPr>
              <a:t>Kyrkja: Kristus mellom oss, Mysteriet. Kolossarane 1, 26-28</a:t>
            </a:r>
            <a:endParaRPr lang="nn-NO" sz="3200">
              <a:solidFill>
                <a:schemeClr val="tx1"/>
              </a:solidFill>
              <a:latin typeface="Skia" charset="0"/>
            </a:endParaRPr>
          </a:p>
        </p:txBody>
      </p:sp>
      <p:sp>
        <p:nvSpPr>
          <p:cNvPr id="54275" name="Rectangle 3"/>
          <p:cNvSpPr>
            <a:spLocks noGrp="1" noChangeArrowheads="1"/>
          </p:cNvSpPr>
          <p:nvPr>
            <p:ph type="body" idx="1"/>
          </p:nvPr>
        </p:nvSpPr>
        <p:spPr/>
        <p:txBody>
          <a:bodyPr/>
          <a:lstStyle/>
          <a:p>
            <a:pPr>
              <a:buClr>
                <a:srgbClr val="F3FFFF"/>
              </a:buClr>
            </a:pPr>
            <a:r>
              <a:rPr lang="ja-JP" altLang="nn-NO" b="1" i="1">
                <a:latin typeface="Arial"/>
              </a:rPr>
              <a:t>”</a:t>
            </a:r>
            <a:r>
              <a:rPr lang="nn-NO" b="1" i="1">
                <a:latin typeface="Skia" charset="0"/>
              </a:rPr>
              <a:t>…den løyndomen som har vore duld i alle tider og for alle ætter, men som no er openberra for hans heilage. Gud ville kunngjera for dei kor rik og herleg denne løyndomen er for folkeslaga: Kristus mellom dykk, von om herlegdom! Han er det vi forkynner…</a:t>
            </a:r>
            <a:r>
              <a:rPr lang="ja-JP" altLang="nn-NO" b="1" i="1">
                <a:latin typeface="Arial"/>
              </a:rPr>
              <a:t>”</a:t>
            </a:r>
            <a:endParaRPr lang="nn-NO">
              <a:latin typeface="Skia" charset="0"/>
            </a:endParaRPr>
          </a:p>
        </p:txBody>
      </p:sp>
    </p:spTree>
  </p:cSld>
  <p:clrMapOvr>
    <a:masterClrMapping/>
  </p:clrMapOvr>
  <p:transition xmlns:p14="http://schemas.microsoft.com/office/powerpoint/2010/main" spd="med" advTm="5000">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71AC1B34-850D-8849-8DF9-50E62463646D}" type="slidenum">
              <a:rPr lang="en-US"/>
              <a:pPr/>
              <a:t>15</a:t>
            </a:fld>
            <a:endParaRPr lang="en-US"/>
          </a:p>
        </p:txBody>
      </p:sp>
      <p:sp>
        <p:nvSpPr>
          <p:cNvPr id="63490" name="Rectangle 2"/>
          <p:cNvSpPr>
            <a:spLocks noGrp="1" noChangeArrowheads="1"/>
          </p:cNvSpPr>
          <p:nvPr>
            <p:ph type="title"/>
          </p:nvPr>
        </p:nvSpPr>
        <p:spPr/>
        <p:txBody>
          <a:bodyPr/>
          <a:lstStyle/>
          <a:p>
            <a:r>
              <a:rPr lang="nn-NO" sz="3200" b="1">
                <a:solidFill>
                  <a:schemeClr val="tx1"/>
                </a:solidFill>
                <a:latin typeface="Skia" charset="0"/>
              </a:rPr>
              <a:t>Kyrkja: Namnet, Folket,  Ordet. Joh.17</a:t>
            </a:r>
            <a:endParaRPr lang="nn-NO" sz="3200">
              <a:solidFill>
                <a:schemeClr val="tx1"/>
              </a:solidFill>
              <a:latin typeface="Skia" charset="0"/>
            </a:endParaRPr>
          </a:p>
        </p:txBody>
      </p:sp>
      <p:sp>
        <p:nvSpPr>
          <p:cNvPr id="63491" name="Rectangle 3"/>
          <p:cNvSpPr>
            <a:spLocks noGrp="1" noChangeArrowheads="1"/>
          </p:cNvSpPr>
          <p:nvPr>
            <p:ph type="body" idx="1"/>
          </p:nvPr>
        </p:nvSpPr>
        <p:spPr/>
        <p:txBody>
          <a:bodyPr/>
          <a:lstStyle/>
          <a:p>
            <a:r>
              <a:rPr lang="ja-JP" altLang="nn-NO" sz="2400" b="1" i="1">
                <a:latin typeface="Arial"/>
              </a:rPr>
              <a:t>”</a:t>
            </a:r>
            <a:r>
              <a:rPr lang="nn-NO" sz="2400" b="1" i="1">
                <a:latin typeface="Skia" charset="0"/>
              </a:rPr>
              <a:t>Eg har openberra ditt namn for dei menneske du gav meg av ve rda. Dei var dine, og du gav meg dei, og dei har halde fast på ordet ditt.</a:t>
            </a:r>
            <a:r>
              <a:rPr lang="ja-JP" altLang="nn-NO" sz="2400" b="1" i="1">
                <a:latin typeface="Arial"/>
              </a:rPr>
              <a:t>”</a:t>
            </a:r>
            <a:r>
              <a:rPr lang="nn-NO" sz="2400" b="1" i="1">
                <a:latin typeface="Skia" charset="0"/>
              </a:rPr>
              <a:t>(17,6)</a:t>
            </a:r>
          </a:p>
          <a:p>
            <a:r>
              <a:rPr lang="ja-JP" altLang="nn-NO" sz="2400" b="1" i="1">
                <a:latin typeface="Arial"/>
              </a:rPr>
              <a:t>”</a:t>
            </a:r>
            <a:r>
              <a:rPr lang="nn-NO" sz="2400" b="1" i="1">
                <a:latin typeface="Skia" charset="0"/>
              </a:rPr>
              <a:t>Eg er ikkje lenger i verda, men dei er i verda, og eg går til deg. Heilage Far, hald dei fast i ditt namn, det namnet du har gjeve meg, så dei kan vera eitt liksom vi er eitt.</a:t>
            </a:r>
            <a:r>
              <a:rPr lang="ja-JP" altLang="nn-NO" sz="2400" b="1" i="1">
                <a:latin typeface="Arial"/>
              </a:rPr>
              <a:t>”</a:t>
            </a:r>
            <a:r>
              <a:rPr lang="nn-NO" sz="2400" b="1" i="1">
                <a:latin typeface="Skia" charset="0"/>
              </a:rPr>
              <a:t> (17,11)</a:t>
            </a:r>
          </a:p>
          <a:p>
            <a:r>
              <a:rPr lang="ja-JP" altLang="nn-NO" sz="2400" b="1" i="1">
                <a:latin typeface="Arial"/>
              </a:rPr>
              <a:t>”</a:t>
            </a:r>
            <a:r>
              <a:rPr lang="nn-NO" sz="2400" b="1" i="1">
                <a:latin typeface="Skia" charset="0"/>
              </a:rPr>
              <a:t>Eg har kunngjort namnet ditt for dei og skal kunngjera det, så den kjærleiken du har hatt til meg, kan vera i dei, og eg sjølv kan vera i dei.</a:t>
            </a:r>
            <a:r>
              <a:rPr lang="ja-JP" altLang="nn-NO" sz="2400" b="1" i="1">
                <a:latin typeface="Arial"/>
              </a:rPr>
              <a:t>”</a:t>
            </a:r>
            <a:r>
              <a:rPr lang="nn-NO" sz="2400" b="1" i="1">
                <a:latin typeface="Skia" charset="0"/>
              </a:rPr>
              <a:t> (17,26)</a:t>
            </a:r>
            <a:endParaRPr lang="nn-NO" sz="2800">
              <a:latin typeface="Skia" charset="0"/>
            </a:endParaRPr>
          </a:p>
        </p:txBody>
      </p:sp>
    </p:spTree>
  </p:cSld>
  <p:clrMapOvr>
    <a:masterClrMapping/>
  </p:clrMapOvr>
  <p:transition xmlns:p14="http://schemas.microsoft.com/office/powerpoint/2010/main" spd="med" advTm="5000">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30909BDA-5C19-E54F-AC65-464E847D8D40}" type="slidenum">
              <a:rPr lang="en-US"/>
              <a:pPr/>
              <a:t>16</a:t>
            </a:fld>
            <a:endParaRPr lang="en-US"/>
          </a:p>
        </p:txBody>
      </p:sp>
      <p:sp>
        <p:nvSpPr>
          <p:cNvPr id="58370" name="Rectangle 2"/>
          <p:cNvSpPr>
            <a:spLocks noGrp="1" noChangeArrowheads="1"/>
          </p:cNvSpPr>
          <p:nvPr>
            <p:ph type="title"/>
          </p:nvPr>
        </p:nvSpPr>
        <p:spPr/>
        <p:txBody>
          <a:bodyPr/>
          <a:lstStyle/>
          <a:p>
            <a:r>
              <a:rPr lang="nn-NO" sz="3200" b="1">
                <a:solidFill>
                  <a:schemeClr val="tx1"/>
                </a:solidFill>
                <a:latin typeface="Skia" charset="0"/>
              </a:rPr>
              <a:t>Kyrkja: Bygd av Heilaganden, på apostelgrunnvollen. Ef. 2, 18-22.</a:t>
            </a:r>
            <a:endParaRPr lang="nn-NO" sz="3200">
              <a:solidFill>
                <a:schemeClr val="tx1"/>
              </a:solidFill>
              <a:latin typeface="Skia" charset="0"/>
            </a:endParaRPr>
          </a:p>
        </p:txBody>
      </p:sp>
      <p:sp>
        <p:nvSpPr>
          <p:cNvPr id="58371" name="Rectangle 3"/>
          <p:cNvSpPr>
            <a:spLocks noGrp="1" noChangeArrowheads="1"/>
          </p:cNvSpPr>
          <p:nvPr>
            <p:ph type="body" idx="1"/>
          </p:nvPr>
        </p:nvSpPr>
        <p:spPr/>
        <p:txBody>
          <a:bodyPr/>
          <a:lstStyle/>
          <a:p>
            <a:pPr>
              <a:buClrTx/>
            </a:pPr>
            <a:r>
              <a:rPr lang="nn-NO" sz="2800" b="1" i="1">
                <a:latin typeface="Skia" charset="0"/>
              </a:rPr>
              <a:t>Ved han har vi begge tilgjenge til Faderen i ein Ande. Så er de ikkje lenger framande og utlendingar, men de er borgarar saman med dei heilage og høyrer Guds husfolk til.  De er oppbygde på apostel- og profetgrunnvollen, men hjørnesteinen er Kristus Jesus sjølv.  Han held heile bygningen saman, så han i Herren veks til eit heilagt tempel, og ved han vert de òg bygde opp til ein bustad for Gud i Anden.</a:t>
            </a:r>
            <a:endParaRPr lang="nn-NO" sz="2800" i="1">
              <a:latin typeface="Skia" charset="0"/>
            </a:endParaRPr>
          </a:p>
        </p:txBody>
      </p:sp>
    </p:spTree>
  </p:cSld>
  <p:clrMapOvr>
    <a:masterClrMapping/>
  </p:clrMapOvr>
  <p:transition xmlns:p14="http://schemas.microsoft.com/office/powerpoint/2010/main" spd="med" advTm="5000">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CDE1645C-53F9-AC48-9C42-D0F06F7AB9DD}" type="slidenum">
              <a:rPr lang="en-US"/>
              <a:pPr/>
              <a:t>17</a:t>
            </a:fld>
            <a:endParaRPr lang="en-US"/>
          </a:p>
        </p:txBody>
      </p:sp>
      <p:sp>
        <p:nvSpPr>
          <p:cNvPr id="106498" name="Rectangle 2"/>
          <p:cNvSpPr>
            <a:spLocks noGrp="1" noChangeArrowheads="1"/>
          </p:cNvSpPr>
          <p:nvPr>
            <p:ph type="title"/>
          </p:nvPr>
        </p:nvSpPr>
        <p:spPr/>
        <p:txBody>
          <a:bodyPr/>
          <a:lstStyle/>
          <a:p>
            <a:r>
              <a:rPr lang="nn-NO" b="1">
                <a:solidFill>
                  <a:schemeClr val="tx1"/>
                </a:solidFill>
                <a:latin typeface="Skia" charset="0"/>
              </a:rPr>
              <a:t>Kyrkja: Eit folk av prestar, 1.Pet.2</a:t>
            </a:r>
            <a:endParaRPr lang="nn-NO">
              <a:solidFill>
                <a:schemeClr val="tx1"/>
              </a:solidFill>
            </a:endParaRPr>
          </a:p>
        </p:txBody>
      </p:sp>
      <p:sp>
        <p:nvSpPr>
          <p:cNvPr id="106499" name="Rectangle 3"/>
          <p:cNvSpPr>
            <a:spLocks noGrp="1" noChangeArrowheads="1"/>
          </p:cNvSpPr>
          <p:nvPr>
            <p:ph type="body" idx="1"/>
          </p:nvPr>
        </p:nvSpPr>
        <p:spPr/>
        <p:txBody>
          <a:bodyPr/>
          <a:lstStyle/>
          <a:p>
            <a:pPr>
              <a:lnSpc>
                <a:spcPct val="90000"/>
              </a:lnSpc>
              <a:buClr>
                <a:schemeClr val="tx1"/>
              </a:buClr>
            </a:pPr>
            <a:r>
              <a:rPr lang="nb-NO" b="1" i="1">
                <a:latin typeface="Skia" charset="0"/>
              </a:rPr>
              <a:t>Ver de òg levande steinar som vert oppbygde til eit åndeleg tempel! Ver eit heilagt presteskap og ber fram åndelege offer, som er til hugnad for Gud ved Jesus Kristus…Men de er ei utvald ætt, eit kongeleg presteskap, eit heilagt folk, eit folk som høyrer Gud til, så de skal forkynna hans storverk, han som kalla dykk ut or mørker til sitt underfulle ljos.</a:t>
            </a:r>
            <a:endParaRPr lang="nn-NO">
              <a:latin typeface="Arial" charset="0"/>
            </a:endParaRPr>
          </a:p>
        </p:txBody>
      </p:sp>
    </p:spTree>
  </p:cSld>
  <p:clrMapOvr>
    <a:masterClrMapping/>
  </p:clrMapOvr>
  <p:transition xmlns:p14="http://schemas.microsoft.com/office/powerpoint/2010/main" spd="med" advTm="5000">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7FFBFDED-A9A8-4043-8B31-5AFE08CE2E9B}" type="slidenum">
              <a:rPr lang="en-US"/>
              <a:pPr/>
              <a:t>18</a:t>
            </a:fld>
            <a:endParaRPr lang="en-US"/>
          </a:p>
        </p:txBody>
      </p:sp>
      <p:sp>
        <p:nvSpPr>
          <p:cNvPr id="108546" name="Rectangle 2"/>
          <p:cNvSpPr>
            <a:spLocks noGrp="1" noChangeArrowheads="1"/>
          </p:cNvSpPr>
          <p:nvPr>
            <p:ph type="title"/>
          </p:nvPr>
        </p:nvSpPr>
        <p:spPr/>
        <p:txBody>
          <a:bodyPr/>
          <a:lstStyle/>
          <a:p>
            <a:r>
              <a:rPr lang="nn-NO" b="1">
                <a:solidFill>
                  <a:schemeClr val="tx1"/>
                </a:solidFill>
                <a:latin typeface="Skia" charset="0"/>
              </a:rPr>
              <a:t>Den lokale kyrkja: Øygarden prestegjeld</a:t>
            </a:r>
            <a:endParaRPr lang="nn-NO"/>
          </a:p>
        </p:txBody>
      </p:sp>
      <p:sp>
        <p:nvSpPr>
          <p:cNvPr id="108547" name="Rectangle 3"/>
          <p:cNvSpPr>
            <a:spLocks noGrp="1" noChangeArrowheads="1"/>
          </p:cNvSpPr>
          <p:nvPr>
            <p:ph type="body" idx="1"/>
          </p:nvPr>
        </p:nvSpPr>
        <p:spPr/>
        <p:txBody>
          <a:bodyPr/>
          <a:lstStyle/>
          <a:p>
            <a:pPr>
              <a:lnSpc>
                <a:spcPct val="90000"/>
              </a:lnSpc>
            </a:pPr>
            <a:r>
              <a:rPr lang="nn-NO" sz="2400" b="1" i="1">
                <a:latin typeface="Skia" charset="0"/>
              </a:rPr>
              <a:t>Soknepresten sitt syn, men kan vere fleire. </a:t>
            </a:r>
          </a:p>
          <a:p>
            <a:pPr>
              <a:lnSpc>
                <a:spcPct val="90000"/>
              </a:lnSpc>
            </a:pPr>
            <a:r>
              <a:rPr lang="nn-NO" sz="2400" b="1" i="1">
                <a:latin typeface="Skia" charset="0"/>
              </a:rPr>
              <a:t>Embete og råd samarbeider godt.</a:t>
            </a:r>
          </a:p>
          <a:p>
            <a:pPr>
              <a:lnSpc>
                <a:spcPct val="90000"/>
              </a:lnSpc>
            </a:pPr>
            <a:r>
              <a:rPr lang="nn-NO" sz="2400" b="1" i="1">
                <a:latin typeface="Skia" charset="0"/>
              </a:rPr>
              <a:t>Samvirkemodell i kyrkjelova.</a:t>
            </a:r>
          </a:p>
          <a:p>
            <a:pPr>
              <a:lnSpc>
                <a:spcPct val="90000"/>
              </a:lnSpc>
            </a:pPr>
            <a:r>
              <a:rPr lang="nn-NO" sz="2400" b="1" i="1">
                <a:latin typeface="Skia" charset="0"/>
              </a:rPr>
              <a:t>Det friviljuge lekmannsarbeidet uavhengig, men </a:t>
            </a:r>
            <a:r>
              <a:rPr lang="ja-JP" altLang="nn-NO" sz="2400" b="1" i="1">
                <a:latin typeface="Arial"/>
              </a:rPr>
              <a:t>”</a:t>
            </a:r>
            <a:r>
              <a:rPr lang="nn-NO" sz="2400" b="1" i="1">
                <a:latin typeface="Skia" charset="0"/>
              </a:rPr>
              <a:t>fordi det er i Øygarden…</a:t>
            </a:r>
            <a:r>
              <a:rPr lang="ja-JP" altLang="nn-NO" sz="2400" b="1" i="1">
                <a:latin typeface="Arial"/>
              </a:rPr>
              <a:t>”</a:t>
            </a:r>
            <a:endParaRPr lang="nn-NO" sz="2400" b="1" i="1">
              <a:latin typeface="Skia" charset="0"/>
            </a:endParaRPr>
          </a:p>
          <a:p>
            <a:pPr>
              <a:lnSpc>
                <a:spcPct val="90000"/>
              </a:lnSpc>
            </a:pPr>
            <a:r>
              <a:rPr lang="nn-NO" sz="2400" b="1" i="1">
                <a:latin typeface="Skia" charset="0"/>
              </a:rPr>
              <a:t>Invitasjon til samarbeid.</a:t>
            </a:r>
          </a:p>
          <a:p>
            <a:pPr>
              <a:lnSpc>
                <a:spcPct val="90000"/>
              </a:lnSpc>
            </a:pPr>
            <a:r>
              <a:rPr lang="nn-NO" sz="2400" b="1" i="1">
                <a:latin typeface="Skia" charset="0"/>
              </a:rPr>
              <a:t>Har notert ønskje om luthersk samling.</a:t>
            </a:r>
          </a:p>
          <a:p>
            <a:pPr>
              <a:lnSpc>
                <a:spcPct val="90000"/>
              </a:lnSpc>
            </a:pPr>
            <a:r>
              <a:rPr lang="nn-NO" sz="2400" b="1" i="1">
                <a:latin typeface="Skia" charset="0"/>
              </a:rPr>
              <a:t>Alt under eit tak.</a:t>
            </a:r>
          </a:p>
          <a:p>
            <a:pPr>
              <a:lnSpc>
                <a:spcPct val="90000"/>
              </a:lnSpc>
            </a:pPr>
            <a:r>
              <a:rPr lang="nn-NO" sz="2400" b="1" i="1">
                <a:latin typeface="Skia" charset="0"/>
              </a:rPr>
              <a:t>Stiftelsesmodell?</a:t>
            </a:r>
          </a:p>
          <a:p>
            <a:pPr>
              <a:lnSpc>
                <a:spcPct val="90000"/>
              </a:lnSpc>
            </a:pPr>
            <a:r>
              <a:rPr lang="nn-NO" sz="2400" b="1" i="1">
                <a:latin typeface="Skia" charset="0"/>
              </a:rPr>
              <a:t>Verdikonservativ: </a:t>
            </a:r>
            <a:r>
              <a:rPr lang="ja-JP" altLang="nn-NO" sz="2400" b="1" i="1">
                <a:latin typeface="Arial"/>
              </a:rPr>
              <a:t>”</a:t>
            </a:r>
            <a:r>
              <a:rPr lang="nn-NO" sz="2400" b="1" i="1">
                <a:latin typeface="Skia" charset="0"/>
              </a:rPr>
              <a:t>Ikkje nord om Svelgen.</a:t>
            </a:r>
            <a:r>
              <a:rPr lang="ja-JP" altLang="nn-NO" sz="2400" b="1" i="1">
                <a:latin typeface="Arial"/>
              </a:rPr>
              <a:t>”</a:t>
            </a:r>
            <a:endParaRPr lang="nn-NO" sz="2400" b="1" i="1">
              <a:latin typeface="Skia" charset="0"/>
            </a:endParaRPr>
          </a:p>
        </p:txBody>
      </p:sp>
    </p:spTree>
  </p:cSld>
  <p:clrMapOvr>
    <a:masterClrMapping/>
  </p:clrMapOvr>
  <p:transition xmlns:p14="http://schemas.microsoft.com/office/powerpoint/2010/main" spd="med" advTm="5000">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6FBD33FA-BC4D-654A-9C90-B3951055C3A8}" type="slidenum">
              <a:rPr lang="en-US"/>
              <a:pPr/>
              <a:t>19</a:t>
            </a:fld>
            <a:endParaRPr lang="en-US"/>
          </a:p>
        </p:txBody>
      </p:sp>
      <p:sp>
        <p:nvSpPr>
          <p:cNvPr id="56322" name="Rectangle 2"/>
          <p:cNvSpPr>
            <a:spLocks noGrp="1" noChangeArrowheads="1"/>
          </p:cNvSpPr>
          <p:nvPr>
            <p:ph type="title"/>
          </p:nvPr>
        </p:nvSpPr>
        <p:spPr/>
        <p:txBody>
          <a:bodyPr/>
          <a:lstStyle/>
          <a:p>
            <a:r>
              <a:rPr lang="nn-NO" sz="3200" b="1">
                <a:solidFill>
                  <a:schemeClr val="tx1"/>
                </a:solidFill>
                <a:latin typeface="Skia" charset="0"/>
              </a:rPr>
              <a:t>Gudstenesta-å ferdast rett for Herren. 1.Tim. 3, 14-15</a:t>
            </a:r>
            <a:endParaRPr lang="nn-NO" sz="3200">
              <a:solidFill>
                <a:schemeClr val="tx1"/>
              </a:solidFill>
              <a:latin typeface="Skia" charset="0"/>
            </a:endParaRPr>
          </a:p>
        </p:txBody>
      </p:sp>
      <p:sp>
        <p:nvSpPr>
          <p:cNvPr id="56323" name="Rectangle 3"/>
          <p:cNvSpPr>
            <a:spLocks noGrp="1" noChangeArrowheads="1"/>
          </p:cNvSpPr>
          <p:nvPr>
            <p:ph type="body" idx="1"/>
          </p:nvPr>
        </p:nvSpPr>
        <p:spPr/>
        <p:txBody>
          <a:bodyPr/>
          <a:lstStyle/>
          <a:p>
            <a:r>
              <a:rPr lang="ja-JP" altLang="nn-NO" b="1" i="1">
                <a:latin typeface="Arial"/>
              </a:rPr>
              <a:t>”</a:t>
            </a:r>
            <a:r>
              <a:rPr lang="nn-NO" b="1" i="1">
                <a:latin typeface="Skia" charset="0"/>
              </a:rPr>
              <a:t>Dette skriv eg til deg, endå eg vonar å koma attende om ikkje så lenge. Men skulle det drya, vil eg at du skal vita korleis ein skal ferdast i Guds hus, som er den levande Guds kyrkje, sannings støtte og grunnvoll.</a:t>
            </a:r>
            <a:r>
              <a:rPr lang="ja-JP" altLang="nn-NO" b="1" i="1">
                <a:latin typeface="Arial"/>
              </a:rPr>
              <a:t>”</a:t>
            </a:r>
            <a:endParaRPr lang="nn-NO">
              <a:latin typeface="Skia" charset="0"/>
            </a:endParaRPr>
          </a:p>
        </p:txBody>
      </p:sp>
    </p:spTree>
  </p:cSld>
  <p:clrMapOvr>
    <a:masterClrMapping/>
  </p:clrMapOvr>
  <p:transition xmlns:p14="http://schemas.microsoft.com/office/powerpoint/2010/main" spd="med" advTm="5000">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99F57F46-967E-C347-968E-81F4AFB7906A}" type="slidenum">
              <a:rPr lang="en-US"/>
              <a:pPr/>
              <a:t>2</a:t>
            </a:fld>
            <a:endParaRPr lang="en-US"/>
          </a:p>
        </p:txBody>
      </p:sp>
      <p:sp>
        <p:nvSpPr>
          <p:cNvPr id="2050" name="Rectangle 2"/>
          <p:cNvSpPr>
            <a:spLocks noGrp="1" noChangeArrowheads="1"/>
          </p:cNvSpPr>
          <p:nvPr>
            <p:ph type="title"/>
          </p:nvPr>
        </p:nvSpPr>
        <p:spPr/>
        <p:txBody>
          <a:bodyPr/>
          <a:lstStyle/>
          <a:p>
            <a:pPr algn="l"/>
            <a:r>
              <a:rPr lang="ja-JP" altLang="nn-NO" sz="3200" b="1">
                <a:solidFill>
                  <a:schemeClr val="tx1"/>
                </a:solidFill>
                <a:latin typeface="Arial"/>
              </a:rPr>
              <a:t>”</a:t>
            </a:r>
            <a:r>
              <a:rPr lang="nn-NO" sz="3200" b="1">
                <a:solidFill>
                  <a:schemeClr val="tx1"/>
                </a:solidFill>
                <a:latin typeface="Skia" charset="0"/>
              </a:rPr>
              <a:t>Framover i tru!</a:t>
            </a:r>
            <a:r>
              <a:rPr lang="ja-JP" altLang="nn-NO" sz="3200" b="1">
                <a:solidFill>
                  <a:schemeClr val="tx1"/>
                </a:solidFill>
                <a:latin typeface="Arial"/>
              </a:rPr>
              <a:t>”</a:t>
            </a:r>
            <a:endParaRPr lang="nn-NO" sz="3200" b="1">
              <a:solidFill>
                <a:schemeClr val="tx1"/>
              </a:solidFill>
              <a:latin typeface="Skia" charset="0"/>
            </a:endParaRPr>
          </a:p>
        </p:txBody>
      </p:sp>
      <p:sp>
        <p:nvSpPr>
          <p:cNvPr id="2051" name="Rectangle 3"/>
          <p:cNvSpPr>
            <a:spLocks noGrp="1" noChangeArrowheads="1"/>
          </p:cNvSpPr>
          <p:nvPr>
            <p:ph type="body" idx="1"/>
          </p:nvPr>
        </p:nvSpPr>
        <p:spPr/>
        <p:txBody>
          <a:bodyPr/>
          <a:lstStyle/>
          <a:p>
            <a:endParaRPr lang="nn-NO" b="1">
              <a:latin typeface="Skia" charset="0"/>
            </a:endParaRPr>
          </a:p>
          <a:p>
            <a:r>
              <a:rPr lang="nn-NO" b="1" i="1">
                <a:latin typeface="Skia" charset="0"/>
              </a:rPr>
              <a:t>Sokneprest Svenn Martinsen</a:t>
            </a:r>
          </a:p>
          <a:p>
            <a:r>
              <a:rPr lang="nn-NO" b="1" i="1">
                <a:latin typeface="Skia" charset="0"/>
              </a:rPr>
              <a:t>Foredrag ved årsmøta i Hjelme og Blomvåg sokn 24., og 30.mars 2004.</a:t>
            </a:r>
            <a:endParaRPr lang="nn-NO" b="1">
              <a:latin typeface="Skia" charset="0"/>
            </a:endParaRPr>
          </a:p>
          <a:p>
            <a:endParaRPr lang="nn-NO" b="1">
              <a:latin typeface="Skia" charset="0"/>
            </a:endParaRPr>
          </a:p>
          <a:p>
            <a:pPr>
              <a:buFontTx/>
              <a:buNone/>
            </a:pPr>
            <a:endParaRPr lang="nn-NO" sz="2000" b="1">
              <a:latin typeface="Skia" charset="0"/>
            </a:endParaRPr>
          </a:p>
        </p:txBody>
      </p:sp>
    </p:spTree>
  </p:cSld>
  <p:clrMapOvr>
    <a:masterClrMapping/>
  </p:clrMapOvr>
  <p:transition xmlns:p14="http://schemas.microsoft.com/office/powerpoint/2010/main" spd="med" advTm="5000">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A8EA1B86-56AF-3D49-8E83-D6257AF1BD3A}" type="slidenum">
              <a:rPr lang="en-US"/>
              <a:pPr/>
              <a:t>20</a:t>
            </a:fld>
            <a:endParaRPr lang="en-US"/>
          </a:p>
        </p:txBody>
      </p:sp>
      <p:sp>
        <p:nvSpPr>
          <p:cNvPr id="65538" name="Rectangle 2"/>
          <p:cNvSpPr>
            <a:spLocks noGrp="1" noChangeArrowheads="1"/>
          </p:cNvSpPr>
          <p:nvPr>
            <p:ph type="title"/>
          </p:nvPr>
        </p:nvSpPr>
        <p:spPr/>
        <p:txBody>
          <a:bodyPr/>
          <a:lstStyle/>
          <a:p>
            <a:r>
              <a:rPr lang="nn-NO" sz="3200" b="1">
                <a:solidFill>
                  <a:schemeClr val="tx1"/>
                </a:solidFill>
                <a:latin typeface="Skia" charset="0"/>
              </a:rPr>
              <a:t>Gudstenesta- eit levande og heilag offer. Rom.12,1-2</a:t>
            </a:r>
            <a:endParaRPr lang="nn-NO" sz="3200">
              <a:solidFill>
                <a:schemeClr val="tx1"/>
              </a:solidFill>
              <a:latin typeface="Skia" charset="0"/>
            </a:endParaRPr>
          </a:p>
        </p:txBody>
      </p:sp>
      <p:sp>
        <p:nvSpPr>
          <p:cNvPr id="65539" name="Rectangle 3"/>
          <p:cNvSpPr>
            <a:spLocks noGrp="1" noChangeArrowheads="1"/>
          </p:cNvSpPr>
          <p:nvPr>
            <p:ph type="body" idx="1"/>
          </p:nvPr>
        </p:nvSpPr>
        <p:spPr/>
        <p:txBody>
          <a:bodyPr/>
          <a:lstStyle/>
          <a:p>
            <a:r>
              <a:rPr lang="nn-NO" sz="2800" b="1" i="1">
                <a:latin typeface="Skia" charset="0"/>
              </a:rPr>
              <a:t>Så legg eg dykk på hjarta, brør, ved Guds miskunn, at de må bera fram lekamen dykkar til eit levande og heilagt offer som er til hugnad for Gud. Det skal vera dykkar åndelege gudsteneste. Og skikka dykk ikkje likt med denne verda, men lat dykk omskapa ved at de får eit nytt sinn og kan døma om kva som er Guds vilje: det gode, det hugnadlege, det fullkomne.</a:t>
            </a:r>
            <a:endParaRPr lang="nn-NO" sz="2800">
              <a:latin typeface="Skia" charset="0"/>
            </a:endParaRPr>
          </a:p>
        </p:txBody>
      </p:sp>
    </p:spTree>
  </p:cSld>
  <p:clrMapOvr>
    <a:masterClrMapping/>
  </p:clrMapOvr>
  <p:transition xmlns:p14="http://schemas.microsoft.com/office/powerpoint/2010/main" spd="med" advTm="5000">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306F9A7A-43A4-4B45-B29A-B0BA0538D691}" type="slidenum">
              <a:rPr lang="en-US"/>
              <a:pPr/>
              <a:t>21</a:t>
            </a:fld>
            <a:endParaRPr lang="en-US"/>
          </a:p>
        </p:txBody>
      </p:sp>
      <p:sp>
        <p:nvSpPr>
          <p:cNvPr id="111618" name="Rectangle 2"/>
          <p:cNvSpPr>
            <a:spLocks noGrp="1" noChangeArrowheads="1"/>
          </p:cNvSpPr>
          <p:nvPr>
            <p:ph type="title"/>
          </p:nvPr>
        </p:nvSpPr>
        <p:spPr/>
        <p:txBody>
          <a:bodyPr/>
          <a:lstStyle/>
          <a:p>
            <a:r>
              <a:rPr lang="nn-NO" b="1">
                <a:solidFill>
                  <a:schemeClr val="tx1"/>
                </a:solidFill>
                <a:latin typeface="Skia" charset="0"/>
              </a:rPr>
              <a:t>Gudstenesta-Gleda i Herrens Hus. Sal.84,3-5.</a:t>
            </a:r>
            <a:endParaRPr lang="nn-NO"/>
          </a:p>
        </p:txBody>
      </p:sp>
      <p:sp>
        <p:nvSpPr>
          <p:cNvPr id="111619" name="Rectangle 3"/>
          <p:cNvSpPr>
            <a:spLocks noGrp="1" noChangeArrowheads="1"/>
          </p:cNvSpPr>
          <p:nvPr>
            <p:ph type="body" idx="1"/>
          </p:nvPr>
        </p:nvSpPr>
        <p:spPr/>
        <p:txBody>
          <a:bodyPr/>
          <a:lstStyle/>
          <a:p>
            <a:r>
              <a:rPr lang="nb-NO" sz="2800" b="1" i="1">
                <a:latin typeface="Skia" charset="0"/>
              </a:rPr>
              <a:t>Kor elskelege dine bustader er, Herre, Allhærs Gud! Mi sjel lengta, ja brann av lengsle, etter Herrens tempelgardar. No jublar hjarta og kropp mot den levande Gud. Ja, fuglen har funne ein heim, svala har fått seg eit reir, der ho kan leggja sine ungar, ved dine altar, Herre, Allhærs Gud, min konge og min Gud. Sæle er dei som bur i ditt hus,dei skal alltid lova deg.</a:t>
            </a:r>
            <a:endParaRPr lang="nn-NO" sz="2800">
              <a:solidFill>
                <a:srgbClr val="000000"/>
              </a:solidFill>
              <a:latin typeface="Arial" charset="0"/>
            </a:endParaRPr>
          </a:p>
        </p:txBody>
      </p:sp>
    </p:spTree>
  </p:cSld>
  <p:clrMapOvr>
    <a:masterClrMapping/>
  </p:clrMapOvr>
  <p:transition xmlns:p14="http://schemas.microsoft.com/office/powerpoint/2010/main" spd="med" advTm="5000">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4AA6D750-B363-1740-9960-29F49E28F296}" type="slidenum">
              <a:rPr lang="en-US"/>
              <a:pPr/>
              <a:t>22</a:t>
            </a:fld>
            <a:endParaRPr lang="en-US"/>
          </a:p>
        </p:txBody>
      </p:sp>
      <p:sp>
        <p:nvSpPr>
          <p:cNvPr id="116738" name="Rectangle 2"/>
          <p:cNvSpPr>
            <a:spLocks noGrp="1" noChangeArrowheads="1"/>
          </p:cNvSpPr>
          <p:nvPr>
            <p:ph type="title"/>
          </p:nvPr>
        </p:nvSpPr>
        <p:spPr/>
        <p:txBody>
          <a:bodyPr/>
          <a:lstStyle/>
          <a:p>
            <a:r>
              <a:rPr lang="nn-NO" b="1">
                <a:solidFill>
                  <a:schemeClr val="tx1"/>
                </a:solidFill>
                <a:latin typeface="Skia" charset="0"/>
              </a:rPr>
              <a:t>Ønskje notert: Eit variert bilde</a:t>
            </a:r>
            <a:endParaRPr lang="nn-NO"/>
          </a:p>
        </p:txBody>
      </p:sp>
      <p:sp>
        <p:nvSpPr>
          <p:cNvPr id="116739" name="Rectangle 3"/>
          <p:cNvSpPr>
            <a:spLocks noGrp="1" noChangeArrowheads="1"/>
          </p:cNvSpPr>
          <p:nvPr>
            <p:ph type="body" idx="1"/>
          </p:nvPr>
        </p:nvSpPr>
        <p:spPr/>
        <p:txBody>
          <a:bodyPr/>
          <a:lstStyle/>
          <a:p>
            <a:r>
              <a:rPr lang="nn-NO" sz="2800" b="1" i="1">
                <a:latin typeface="Skia" charset="0"/>
              </a:rPr>
              <a:t>Tradisjonell gudsteneste, men meir variasjon</a:t>
            </a:r>
          </a:p>
          <a:p>
            <a:r>
              <a:rPr lang="nn-NO" sz="2800" b="1" i="1">
                <a:latin typeface="Skia" charset="0"/>
              </a:rPr>
              <a:t>Nå alle grupper</a:t>
            </a:r>
          </a:p>
          <a:p>
            <a:r>
              <a:rPr lang="nn-NO" sz="2800" b="1" i="1">
                <a:latin typeface="Skia" charset="0"/>
              </a:rPr>
              <a:t>Ta vare på nye</a:t>
            </a:r>
          </a:p>
          <a:p>
            <a:r>
              <a:rPr lang="nn-NO" sz="2800" b="1" i="1">
                <a:latin typeface="Skia" charset="0"/>
              </a:rPr>
              <a:t>Born og ministrantar</a:t>
            </a:r>
          </a:p>
          <a:p>
            <a:r>
              <a:rPr lang="nn-NO" sz="2800" b="1" i="1">
                <a:latin typeface="Skia" charset="0"/>
              </a:rPr>
              <a:t>Forbønsteneste</a:t>
            </a:r>
          </a:p>
          <a:p>
            <a:r>
              <a:rPr lang="nn-NO" sz="2800" b="1" i="1">
                <a:latin typeface="Skia" charset="0"/>
              </a:rPr>
              <a:t>Nådegåver i funksjon</a:t>
            </a:r>
            <a:endParaRPr lang="nn-NO" sz="2800"/>
          </a:p>
          <a:p>
            <a:endParaRPr lang="nn-NO" sz="2800"/>
          </a:p>
        </p:txBody>
      </p:sp>
    </p:spTree>
  </p:cSld>
  <p:clrMapOvr>
    <a:masterClrMapping/>
  </p:clrMapOvr>
  <p:transition xmlns:p14="http://schemas.microsoft.com/office/powerpoint/2010/main" spd="med" advTm="15000">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r>
              <a:rPr lang="en-US"/>
              <a:t>Soknepresten i Øygarden: Framover i tru</a:t>
            </a:r>
          </a:p>
        </p:txBody>
      </p:sp>
      <p:sp>
        <p:nvSpPr>
          <p:cNvPr id="6" name="Plassholder for lysbildenummer 5"/>
          <p:cNvSpPr>
            <a:spLocks noGrp="1"/>
          </p:cNvSpPr>
          <p:nvPr>
            <p:ph type="sldNum" sz="quarter" idx="12"/>
          </p:nvPr>
        </p:nvSpPr>
        <p:spPr/>
        <p:txBody>
          <a:bodyPr/>
          <a:lstStyle/>
          <a:p>
            <a:fld id="{C9F5D517-238F-DD4E-A5CF-F559DFB6714A}" type="slidenum">
              <a:rPr lang="en-US"/>
              <a:pPr/>
              <a:t>23</a:t>
            </a:fld>
            <a:endParaRPr lang="en-US"/>
          </a:p>
        </p:txBody>
      </p:sp>
      <p:sp>
        <p:nvSpPr>
          <p:cNvPr id="112642" name="Rectangle 2"/>
          <p:cNvSpPr>
            <a:spLocks noGrp="1" noChangeArrowheads="1"/>
          </p:cNvSpPr>
          <p:nvPr>
            <p:ph type="title"/>
          </p:nvPr>
        </p:nvSpPr>
        <p:spPr>
          <a:xfrm>
            <a:off x="685800" y="0"/>
            <a:ext cx="7772400" cy="685800"/>
          </a:xfrm>
        </p:spPr>
        <p:txBody>
          <a:bodyPr/>
          <a:lstStyle/>
          <a:p>
            <a:r>
              <a:rPr lang="nn-NO" b="1">
                <a:solidFill>
                  <a:schemeClr val="tx1"/>
                </a:solidFill>
                <a:latin typeface="Skia" charset="0"/>
              </a:rPr>
              <a:t>Framlegg</a:t>
            </a:r>
            <a:endParaRPr lang="nn-NO"/>
          </a:p>
        </p:txBody>
      </p:sp>
      <p:sp>
        <p:nvSpPr>
          <p:cNvPr id="112643" name="Rectangle 3"/>
          <p:cNvSpPr>
            <a:spLocks noGrp="1" noChangeArrowheads="1"/>
          </p:cNvSpPr>
          <p:nvPr>
            <p:ph type="body" idx="1"/>
          </p:nvPr>
        </p:nvSpPr>
        <p:spPr>
          <a:xfrm>
            <a:off x="685800" y="838200"/>
            <a:ext cx="7772400" cy="5334000"/>
          </a:xfrm>
        </p:spPr>
        <p:txBody>
          <a:bodyPr/>
          <a:lstStyle/>
          <a:p>
            <a:r>
              <a:rPr lang="nb-NO" b="1" i="1">
                <a:latin typeface="Skia" charset="0"/>
              </a:rPr>
              <a:t>2 gudstenester for kvart sokn kvar 14.dag</a:t>
            </a:r>
          </a:p>
          <a:p>
            <a:endParaRPr lang="nn-NO">
              <a:latin typeface="Times" charset="0"/>
            </a:endParaRPr>
          </a:p>
        </p:txBody>
      </p:sp>
      <p:pic>
        <p:nvPicPr>
          <p:cNvPr id="112644" name="Picture 4" descr=" SKEIE.JPG                                                      000003DBMacintosh HD                   B78AF0A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advTm="5000">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C41C1F07-6863-8E4A-B91E-7F51D112C272}" type="slidenum">
              <a:rPr lang="en-US"/>
              <a:pPr/>
              <a:t>24</a:t>
            </a:fld>
            <a:endParaRPr lang="en-US"/>
          </a:p>
        </p:txBody>
      </p:sp>
      <p:sp>
        <p:nvSpPr>
          <p:cNvPr id="113666" name="Rectangle 2"/>
          <p:cNvSpPr>
            <a:spLocks noGrp="1" noChangeArrowheads="1"/>
          </p:cNvSpPr>
          <p:nvPr>
            <p:ph type="title"/>
          </p:nvPr>
        </p:nvSpPr>
        <p:spPr/>
        <p:txBody>
          <a:bodyPr/>
          <a:lstStyle/>
          <a:p>
            <a:r>
              <a:rPr lang="nn-NO" b="1">
                <a:solidFill>
                  <a:schemeClr val="tx1"/>
                </a:solidFill>
                <a:latin typeface="Skia" charset="0"/>
              </a:rPr>
              <a:t>ØY1</a:t>
            </a:r>
            <a:endParaRPr lang="nn-NO" b="1"/>
          </a:p>
        </p:txBody>
      </p:sp>
      <p:sp>
        <p:nvSpPr>
          <p:cNvPr id="113667" name="Rectangle 3"/>
          <p:cNvSpPr>
            <a:spLocks noGrp="1" noChangeArrowheads="1"/>
          </p:cNvSpPr>
          <p:nvPr>
            <p:ph type="body" idx="1"/>
          </p:nvPr>
        </p:nvSpPr>
        <p:spPr/>
        <p:txBody>
          <a:bodyPr/>
          <a:lstStyle/>
          <a:p>
            <a:r>
              <a:rPr lang="nb-NO" b="1" i="1">
                <a:latin typeface="Skia" charset="0"/>
              </a:rPr>
              <a:t>Ei gudsteneste kl. 1030 for å ta omsyn til dei som vil gå på tur på sundagen, og med fokus på bom og familie. Liturgi og preike vil her bli enklare, og samlinga kortare. Her vil vi óg kunne ha dåp.</a:t>
            </a:r>
            <a:endParaRPr lang="nn-NO">
              <a:latin typeface="Times" charset="0"/>
            </a:endParaRPr>
          </a:p>
        </p:txBody>
      </p:sp>
    </p:spTree>
  </p:cSld>
  <p:clrMapOvr>
    <a:masterClrMapping/>
  </p:clrMapOvr>
  <p:transition xmlns:p14="http://schemas.microsoft.com/office/powerpoint/2010/main" spd="med" advTm="5000">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00D69056-9280-6442-A1C2-36E01C491AB9}" type="slidenum">
              <a:rPr lang="en-US"/>
              <a:pPr/>
              <a:t>25</a:t>
            </a:fld>
            <a:endParaRPr lang="en-US"/>
          </a:p>
        </p:txBody>
      </p:sp>
      <p:sp>
        <p:nvSpPr>
          <p:cNvPr id="114690" name="Rectangle 2"/>
          <p:cNvSpPr>
            <a:spLocks noGrp="1" noChangeArrowheads="1"/>
          </p:cNvSpPr>
          <p:nvPr>
            <p:ph type="title"/>
          </p:nvPr>
        </p:nvSpPr>
        <p:spPr/>
        <p:txBody>
          <a:bodyPr/>
          <a:lstStyle/>
          <a:p>
            <a:r>
              <a:rPr lang="nn-NO" b="1">
                <a:solidFill>
                  <a:schemeClr val="tx1"/>
                </a:solidFill>
                <a:latin typeface="Skia" charset="0"/>
              </a:rPr>
              <a:t>ØY2</a:t>
            </a:r>
            <a:endParaRPr lang="nn-NO"/>
          </a:p>
        </p:txBody>
      </p:sp>
      <p:sp>
        <p:nvSpPr>
          <p:cNvPr id="114691" name="Rectangle 3"/>
          <p:cNvSpPr>
            <a:spLocks noGrp="1" noChangeArrowheads="1"/>
          </p:cNvSpPr>
          <p:nvPr>
            <p:ph type="body" idx="1"/>
          </p:nvPr>
        </p:nvSpPr>
        <p:spPr/>
        <p:txBody>
          <a:bodyPr/>
          <a:lstStyle/>
          <a:p>
            <a:r>
              <a:rPr lang="nb-NO" b="1" i="1">
                <a:latin typeface="Skia" charset="0"/>
              </a:rPr>
              <a:t>Ei gudsteneste kl.1130 for å ta omsyn til dei som ønskjer meir fordjupning i trua, gjerne med alternative hovudfokus: Den eine gongen med hovudvekt på bibelundervisning, og den neste med kor og mykje liturgi.</a:t>
            </a:r>
            <a:endParaRPr lang="nn-NO">
              <a:latin typeface="Times" charset="0"/>
            </a:endParaRPr>
          </a:p>
        </p:txBody>
      </p:sp>
    </p:spTree>
  </p:cSld>
  <p:clrMapOvr>
    <a:masterClrMapping/>
  </p:clrMapOvr>
  <p:transition xmlns:p14="http://schemas.microsoft.com/office/powerpoint/2010/main" spd="med" advTm="5000">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A4A50759-ACB8-354A-BD5E-C03967FC7816}" type="slidenum">
              <a:rPr lang="en-US"/>
              <a:pPr/>
              <a:t>26</a:t>
            </a:fld>
            <a:endParaRPr lang="en-US"/>
          </a:p>
        </p:txBody>
      </p:sp>
      <p:sp>
        <p:nvSpPr>
          <p:cNvPr id="115714" name="Rectangle 2"/>
          <p:cNvSpPr>
            <a:spLocks noGrp="1" noChangeArrowheads="1"/>
          </p:cNvSpPr>
          <p:nvPr>
            <p:ph type="title"/>
          </p:nvPr>
        </p:nvSpPr>
        <p:spPr/>
        <p:txBody>
          <a:bodyPr/>
          <a:lstStyle/>
          <a:p>
            <a:r>
              <a:rPr lang="nb-NO" b="1">
                <a:solidFill>
                  <a:schemeClr val="tx1"/>
                </a:solidFill>
                <a:latin typeface="Skia" charset="0"/>
              </a:rPr>
              <a:t>Ved særlege høve</a:t>
            </a:r>
            <a:endParaRPr lang="nn-NO">
              <a:latin typeface="Times" charset="0"/>
            </a:endParaRPr>
          </a:p>
        </p:txBody>
      </p:sp>
      <p:sp>
        <p:nvSpPr>
          <p:cNvPr id="115715" name="Rectangle 3"/>
          <p:cNvSpPr>
            <a:spLocks noGrp="1" noChangeArrowheads="1"/>
          </p:cNvSpPr>
          <p:nvPr>
            <p:ph type="body" idx="1"/>
          </p:nvPr>
        </p:nvSpPr>
        <p:spPr/>
        <p:txBody>
          <a:bodyPr/>
          <a:lstStyle/>
          <a:p>
            <a:endParaRPr lang="nb-NO">
              <a:latin typeface="Times" charset="0"/>
            </a:endParaRPr>
          </a:p>
          <a:p>
            <a:r>
              <a:rPr lang="nb-NO" b="1" i="1">
                <a:latin typeface="Skia" charset="0"/>
              </a:rPr>
              <a:t>Ungdomsgudstenester, Thomasmesser, og kveldssongar/kveldsbøner.</a:t>
            </a:r>
            <a:r>
              <a:rPr lang="nb-NO">
                <a:latin typeface="Times" charset="0"/>
              </a:rPr>
              <a:t> </a:t>
            </a:r>
            <a:endParaRPr lang="nn-NO">
              <a:latin typeface="Times" charset="0"/>
            </a:endParaRPr>
          </a:p>
        </p:txBody>
      </p:sp>
    </p:spTree>
  </p:cSld>
  <p:clrMapOvr>
    <a:masterClrMapping/>
  </p:clrMapOvr>
  <p:transition xmlns:p14="http://schemas.microsoft.com/office/powerpoint/2010/main" spd="med" advTm="5000">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04A6EB26-1F78-F64C-AAB1-42A571151F6D}" type="slidenum">
              <a:rPr lang="en-US"/>
              <a:pPr/>
              <a:t>27</a:t>
            </a:fld>
            <a:endParaRPr lang="en-US"/>
          </a:p>
        </p:txBody>
      </p:sp>
      <p:sp>
        <p:nvSpPr>
          <p:cNvPr id="118786" name="Rectangle 2"/>
          <p:cNvSpPr>
            <a:spLocks noGrp="1" noChangeArrowheads="1"/>
          </p:cNvSpPr>
          <p:nvPr>
            <p:ph type="title"/>
          </p:nvPr>
        </p:nvSpPr>
        <p:spPr/>
        <p:txBody>
          <a:bodyPr/>
          <a:lstStyle/>
          <a:p>
            <a:r>
              <a:rPr lang="nn-NO" b="1">
                <a:solidFill>
                  <a:schemeClr val="tx1"/>
                </a:solidFill>
                <a:latin typeface="Skia" charset="0"/>
              </a:rPr>
              <a:t>Revisjon av planverk</a:t>
            </a:r>
            <a:endParaRPr lang="nn-NO"/>
          </a:p>
        </p:txBody>
      </p:sp>
      <p:sp>
        <p:nvSpPr>
          <p:cNvPr id="118787" name="Rectangle 3"/>
          <p:cNvSpPr>
            <a:spLocks noGrp="1" noChangeArrowheads="1"/>
          </p:cNvSpPr>
          <p:nvPr>
            <p:ph type="body" idx="1"/>
          </p:nvPr>
        </p:nvSpPr>
        <p:spPr/>
        <p:txBody>
          <a:bodyPr/>
          <a:lstStyle/>
          <a:p>
            <a:r>
              <a:rPr lang="nn-NO" b="1" i="1">
                <a:latin typeface="Skia" charset="0"/>
              </a:rPr>
              <a:t>Dåpsprakis og dåpsopplæring</a:t>
            </a:r>
          </a:p>
          <a:p>
            <a:r>
              <a:rPr lang="nn-NO" b="1" i="1">
                <a:latin typeface="Skia" charset="0"/>
              </a:rPr>
              <a:t>Konfirmasjon</a:t>
            </a:r>
          </a:p>
          <a:p>
            <a:r>
              <a:rPr lang="nn-NO" b="1" i="1">
                <a:latin typeface="Skia" charset="0"/>
              </a:rPr>
              <a:t>Vaksenundervisning</a:t>
            </a:r>
          </a:p>
          <a:p>
            <a:r>
              <a:rPr lang="nn-NO" b="1" i="1">
                <a:latin typeface="Skia" charset="0"/>
              </a:rPr>
              <a:t>Diakoni</a:t>
            </a:r>
          </a:p>
          <a:p>
            <a:r>
              <a:rPr lang="nn-NO" b="1" i="1">
                <a:latin typeface="Skia" charset="0"/>
              </a:rPr>
              <a:t>Evangelisering</a:t>
            </a:r>
          </a:p>
          <a:p>
            <a:r>
              <a:rPr lang="nn-NO" b="1" i="1">
                <a:latin typeface="Skia" charset="0"/>
              </a:rPr>
              <a:t>Misjon</a:t>
            </a:r>
          </a:p>
          <a:p>
            <a:r>
              <a:rPr lang="nn-NO" b="1" i="1">
                <a:latin typeface="Skia" charset="0"/>
              </a:rPr>
              <a:t>Ein plan?</a:t>
            </a:r>
            <a:endParaRPr lang="nn-NO"/>
          </a:p>
        </p:txBody>
      </p:sp>
    </p:spTree>
  </p:cSld>
  <p:clrMapOvr>
    <a:masterClrMapping/>
  </p:clrMapOvr>
  <p:transition xmlns:p14="http://schemas.microsoft.com/office/powerpoint/2010/main" spd="med" advTm="5000">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F4396461-C28D-A648-A9AC-26EB23AEA7EF}" type="slidenum">
              <a:rPr lang="en-US"/>
              <a:pPr/>
              <a:t>28</a:t>
            </a:fld>
            <a:endParaRPr lang="en-US"/>
          </a:p>
        </p:txBody>
      </p:sp>
      <p:sp>
        <p:nvSpPr>
          <p:cNvPr id="117762" name="Rectangle 2"/>
          <p:cNvSpPr>
            <a:spLocks noGrp="1" noChangeArrowheads="1"/>
          </p:cNvSpPr>
          <p:nvPr>
            <p:ph type="title"/>
          </p:nvPr>
        </p:nvSpPr>
        <p:spPr/>
        <p:txBody>
          <a:bodyPr/>
          <a:lstStyle/>
          <a:p>
            <a:r>
              <a:rPr lang="nn-NO" b="1">
                <a:solidFill>
                  <a:schemeClr val="tx1"/>
                </a:solidFill>
                <a:latin typeface="Skia" charset="0"/>
              </a:rPr>
              <a:t>Kyrkjelydsskule</a:t>
            </a:r>
            <a:endParaRPr lang="nn-NO"/>
          </a:p>
        </p:txBody>
      </p:sp>
      <p:sp>
        <p:nvSpPr>
          <p:cNvPr id="117763" name="Rectangle 3"/>
          <p:cNvSpPr>
            <a:spLocks noGrp="1" noChangeArrowheads="1"/>
          </p:cNvSpPr>
          <p:nvPr>
            <p:ph type="body" idx="1"/>
          </p:nvPr>
        </p:nvSpPr>
        <p:spPr/>
        <p:txBody>
          <a:bodyPr/>
          <a:lstStyle/>
          <a:p>
            <a:r>
              <a:rPr lang="nn-NO" b="1" i="1">
                <a:latin typeface="Skia" charset="0"/>
              </a:rPr>
              <a:t>Alpha</a:t>
            </a:r>
          </a:p>
          <a:p>
            <a:r>
              <a:rPr lang="nn-NO" b="1" i="1">
                <a:latin typeface="Skia" charset="0"/>
              </a:rPr>
              <a:t>Beta, óg om den kristne etikken.</a:t>
            </a:r>
            <a:endParaRPr lang="nn-NO"/>
          </a:p>
          <a:p>
            <a:endParaRPr lang="nn-NO"/>
          </a:p>
        </p:txBody>
      </p:sp>
    </p:spTree>
  </p:cSld>
  <p:clrMapOvr>
    <a:masterClrMapping/>
  </p:clrMapOvr>
  <p:transition xmlns:p14="http://schemas.microsoft.com/office/powerpoint/2010/main" spd="med" advTm="5000">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r>
              <a:rPr lang="en-US"/>
              <a:t>Soknepresten i Øygarden: Framover i tru</a:t>
            </a:r>
          </a:p>
        </p:txBody>
      </p:sp>
      <p:sp>
        <p:nvSpPr>
          <p:cNvPr id="6" name="Plassholder for lysbildenummer 5"/>
          <p:cNvSpPr>
            <a:spLocks noGrp="1"/>
          </p:cNvSpPr>
          <p:nvPr>
            <p:ph type="sldNum" sz="quarter" idx="12"/>
          </p:nvPr>
        </p:nvSpPr>
        <p:spPr/>
        <p:txBody>
          <a:bodyPr/>
          <a:lstStyle/>
          <a:p>
            <a:fld id="{7D9212BA-9E94-E449-98AD-A1EB60FD541A}" type="slidenum">
              <a:rPr lang="en-US"/>
              <a:pPr/>
              <a:t>29</a:t>
            </a:fld>
            <a:endParaRPr lang="en-US"/>
          </a:p>
        </p:txBody>
      </p:sp>
      <p:sp>
        <p:nvSpPr>
          <p:cNvPr id="119810" name="Rectangle 2"/>
          <p:cNvSpPr>
            <a:spLocks noGrp="1" noChangeArrowheads="1"/>
          </p:cNvSpPr>
          <p:nvPr>
            <p:ph type="title"/>
          </p:nvPr>
        </p:nvSpPr>
        <p:spPr>
          <a:xfrm>
            <a:off x="685800" y="0"/>
            <a:ext cx="7772400" cy="762000"/>
          </a:xfrm>
        </p:spPr>
        <p:txBody>
          <a:bodyPr/>
          <a:lstStyle/>
          <a:p>
            <a:r>
              <a:rPr lang="nn-NO" b="1">
                <a:solidFill>
                  <a:schemeClr val="tx1"/>
                </a:solidFill>
                <a:latin typeface="Skia" charset="0"/>
              </a:rPr>
              <a:t>Ei Heilag, Allmenn Kyrkje</a:t>
            </a:r>
            <a:endParaRPr lang="nn-NO"/>
          </a:p>
        </p:txBody>
      </p:sp>
      <p:sp>
        <p:nvSpPr>
          <p:cNvPr id="119811" name="Rectangle 3"/>
          <p:cNvSpPr>
            <a:spLocks noGrp="1" noChangeArrowheads="1"/>
          </p:cNvSpPr>
          <p:nvPr>
            <p:ph type="body" idx="1"/>
          </p:nvPr>
        </p:nvSpPr>
        <p:spPr>
          <a:xfrm>
            <a:off x="685800" y="1066800"/>
            <a:ext cx="7772400" cy="5105400"/>
          </a:xfrm>
        </p:spPr>
        <p:txBody>
          <a:bodyPr/>
          <a:lstStyle/>
          <a:p>
            <a:r>
              <a:rPr lang="nn-NO" sz="2800" b="1" i="1">
                <a:latin typeface="Skia" charset="0"/>
              </a:rPr>
              <a:t>Trong for å sikre ein kyrkjeleg heim, der kristen tru og etikk må kunne kjennast att, óg for born og barneborn.</a:t>
            </a:r>
            <a:endParaRPr lang="nn-NO" sz="2800">
              <a:latin typeface="Skia" charset="0"/>
            </a:endParaRPr>
          </a:p>
        </p:txBody>
      </p:sp>
      <p:pic>
        <p:nvPicPr>
          <p:cNvPr id="119812" name="Picture 4" descr="nativity.gif                                                   000003DBMacintosh HD                   B78AF0A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450" y="2667000"/>
            <a:ext cx="4483100"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advTm="5000">
    <p:zoom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r>
              <a:rPr lang="en-US"/>
              <a:t>Soknepresten i Øygarden: Framover i tru</a:t>
            </a:r>
          </a:p>
        </p:txBody>
      </p:sp>
      <p:sp>
        <p:nvSpPr>
          <p:cNvPr id="6" name="Plassholder for lysbildenummer 5"/>
          <p:cNvSpPr>
            <a:spLocks noGrp="1"/>
          </p:cNvSpPr>
          <p:nvPr>
            <p:ph type="sldNum" sz="quarter" idx="12"/>
          </p:nvPr>
        </p:nvSpPr>
        <p:spPr/>
        <p:txBody>
          <a:bodyPr/>
          <a:lstStyle/>
          <a:p>
            <a:fld id="{0A45EF41-5F36-8E46-960B-C525844AA6CB}" type="slidenum">
              <a:rPr lang="en-US"/>
              <a:pPr/>
              <a:t>3</a:t>
            </a:fld>
            <a:endParaRPr lang="en-US"/>
          </a:p>
        </p:txBody>
      </p:sp>
      <p:sp>
        <p:nvSpPr>
          <p:cNvPr id="124930" name="Rectangle 2"/>
          <p:cNvSpPr>
            <a:spLocks noGrp="1" noChangeArrowheads="1"/>
          </p:cNvSpPr>
          <p:nvPr>
            <p:ph type="title"/>
          </p:nvPr>
        </p:nvSpPr>
        <p:spPr/>
        <p:txBody>
          <a:bodyPr/>
          <a:lstStyle/>
          <a:p>
            <a:r>
              <a:rPr lang="nn-NO" b="1">
                <a:solidFill>
                  <a:schemeClr val="tx1"/>
                </a:solidFill>
                <a:latin typeface="Skia" charset="0"/>
              </a:rPr>
              <a:t>Vegen fram er vegen tilbake</a:t>
            </a:r>
            <a:endParaRPr lang="nn-NO" b="1">
              <a:solidFill>
                <a:srgbClr val="000000"/>
              </a:solidFill>
            </a:endParaRPr>
          </a:p>
        </p:txBody>
      </p:sp>
      <p:sp>
        <p:nvSpPr>
          <p:cNvPr id="124931" name="Rectangle 3"/>
          <p:cNvSpPr>
            <a:spLocks noGrp="1" noChangeArrowheads="1"/>
          </p:cNvSpPr>
          <p:nvPr>
            <p:ph type="body" idx="1"/>
          </p:nvPr>
        </p:nvSpPr>
        <p:spPr/>
        <p:txBody>
          <a:bodyPr/>
          <a:lstStyle/>
          <a:p>
            <a:endParaRPr lang="nb-NO"/>
          </a:p>
        </p:txBody>
      </p:sp>
      <p:pic>
        <p:nvPicPr>
          <p:cNvPr id="124932" name="Picture 4" descr="&#10;sctamaria.gif                                                  000003DBMacintosh HD                   B78AF0A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24000"/>
            <a:ext cx="4724400"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advTm="5000">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82DC9593-5BBA-0C4B-9586-7B31FA4B261B}" type="slidenum">
              <a:rPr lang="en-US"/>
              <a:pPr/>
              <a:t>30</a:t>
            </a:fld>
            <a:endParaRPr lang="en-US"/>
          </a:p>
        </p:txBody>
      </p:sp>
      <p:sp>
        <p:nvSpPr>
          <p:cNvPr id="120834" name="Rectangle 2"/>
          <p:cNvSpPr>
            <a:spLocks noGrp="1" noChangeArrowheads="1"/>
          </p:cNvSpPr>
          <p:nvPr>
            <p:ph type="title"/>
          </p:nvPr>
        </p:nvSpPr>
        <p:spPr/>
        <p:txBody>
          <a:bodyPr/>
          <a:lstStyle/>
          <a:p>
            <a:r>
              <a:rPr lang="nn-NO" b="1">
                <a:solidFill>
                  <a:schemeClr val="tx1"/>
                </a:solidFill>
                <a:latin typeface="Skia" charset="0"/>
              </a:rPr>
              <a:t>…men skjær i sjøen…</a:t>
            </a:r>
            <a:endParaRPr lang="nn-NO"/>
          </a:p>
        </p:txBody>
      </p:sp>
      <p:sp>
        <p:nvSpPr>
          <p:cNvPr id="120835" name="Rectangle 3"/>
          <p:cNvSpPr>
            <a:spLocks noGrp="1" noChangeArrowheads="1"/>
          </p:cNvSpPr>
          <p:nvPr>
            <p:ph type="body" idx="1"/>
          </p:nvPr>
        </p:nvSpPr>
        <p:spPr/>
        <p:txBody>
          <a:bodyPr/>
          <a:lstStyle/>
          <a:p>
            <a:r>
              <a:rPr lang="ja-JP" altLang="nn-NO" b="1" i="1">
                <a:latin typeface="Arial"/>
              </a:rPr>
              <a:t>”</a:t>
            </a:r>
            <a:r>
              <a:rPr lang="nn-NO" b="1" i="1">
                <a:latin typeface="Skia" charset="0"/>
              </a:rPr>
              <a:t>Statens religionsvesen</a:t>
            </a:r>
            <a:r>
              <a:rPr lang="ja-JP" altLang="nn-NO" b="1" i="1">
                <a:latin typeface="Arial"/>
              </a:rPr>
              <a:t>”</a:t>
            </a:r>
            <a:endParaRPr lang="nn-NO" b="1" i="1">
              <a:latin typeface="Skia" charset="0"/>
            </a:endParaRPr>
          </a:p>
          <a:p>
            <a:r>
              <a:rPr lang="nn-NO" b="1" i="1">
                <a:latin typeface="Skia" charset="0"/>
              </a:rPr>
              <a:t>Kongen førte an, kirken fulgte etter…(Utnemninga til Hamar 1992)</a:t>
            </a:r>
          </a:p>
          <a:p>
            <a:r>
              <a:rPr lang="nn-NO" b="1" i="1">
                <a:latin typeface="Skia" charset="0"/>
              </a:rPr>
              <a:t>Homofilisaka 1995, 1997, 1999</a:t>
            </a:r>
          </a:p>
          <a:p>
            <a:r>
              <a:rPr lang="nn-NO" b="1" i="1">
                <a:latin typeface="Skia" charset="0"/>
              </a:rPr>
              <a:t>Lærenemndsaka 2000</a:t>
            </a:r>
          </a:p>
          <a:p>
            <a:r>
              <a:rPr lang="nn-NO" b="1" i="1">
                <a:latin typeface="Skia" charset="0"/>
              </a:rPr>
              <a:t>Ny lærenemndsak, 070205</a:t>
            </a:r>
          </a:p>
          <a:p>
            <a:r>
              <a:rPr lang="nn-NO" b="1" i="1">
                <a:latin typeface="Skia" charset="0"/>
              </a:rPr>
              <a:t>Når biskopane går av</a:t>
            </a:r>
          </a:p>
        </p:txBody>
      </p:sp>
    </p:spTree>
  </p:cSld>
  <p:clrMapOvr>
    <a:masterClrMapping/>
  </p:clrMapOvr>
  <p:transition xmlns:p14="http://schemas.microsoft.com/office/powerpoint/2010/main" spd="med" advTm="5000">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0DFC6B7C-B271-7244-9EBF-EA2DE6308190}" type="slidenum">
              <a:rPr lang="en-US"/>
              <a:pPr/>
              <a:t>31</a:t>
            </a:fld>
            <a:endParaRPr lang="en-US"/>
          </a:p>
        </p:txBody>
      </p:sp>
      <p:sp>
        <p:nvSpPr>
          <p:cNvPr id="66562" name="Rectangle 2"/>
          <p:cNvSpPr>
            <a:spLocks noGrp="1" noChangeArrowheads="1"/>
          </p:cNvSpPr>
          <p:nvPr>
            <p:ph type="title"/>
          </p:nvPr>
        </p:nvSpPr>
        <p:spPr/>
        <p:txBody>
          <a:bodyPr/>
          <a:lstStyle/>
          <a:p>
            <a:r>
              <a:rPr lang="nn-NO" sz="3200" b="1">
                <a:solidFill>
                  <a:schemeClr val="tx1"/>
                </a:solidFill>
                <a:latin typeface="Skia" charset="0"/>
              </a:rPr>
              <a:t>Løysingsframlegg</a:t>
            </a:r>
            <a:endParaRPr lang="nn-NO" sz="3200">
              <a:solidFill>
                <a:schemeClr val="tx1"/>
              </a:solidFill>
              <a:latin typeface="Skia" charset="0"/>
            </a:endParaRPr>
          </a:p>
        </p:txBody>
      </p:sp>
      <p:sp>
        <p:nvSpPr>
          <p:cNvPr id="66563" name="Rectangle 3"/>
          <p:cNvSpPr>
            <a:spLocks noGrp="1" noChangeArrowheads="1"/>
          </p:cNvSpPr>
          <p:nvPr>
            <p:ph type="body" idx="1"/>
          </p:nvPr>
        </p:nvSpPr>
        <p:spPr/>
        <p:txBody>
          <a:bodyPr/>
          <a:lstStyle/>
          <a:p>
            <a:pPr>
              <a:lnSpc>
                <a:spcPct val="90000"/>
              </a:lnSpc>
              <a:buFontTx/>
              <a:buNone/>
            </a:pPr>
            <a:r>
              <a:rPr lang="nb-NO" sz="2800" b="1" i="1">
                <a:latin typeface="Skia" charset="0"/>
              </a:rPr>
              <a:t>Av omsynet til fleksibiliteten i ei framtidig kyrkjeordning, bør det</a:t>
            </a:r>
          </a:p>
          <a:p>
            <a:pPr>
              <a:lnSpc>
                <a:spcPct val="90000"/>
              </a:lnSpc>
            </a:pPr>
            <a:r>
              <a:rPr lang="nb-NO" sz="2800" b="1" i="1">
                <a:latin typeface="Skia" charset="0"/>
              </a:rPr>
              <a:t> gjevast høve til å få alternativt tilsyn.(alternativ biskop)</a:t>
            </a:r>
          </a:p>
          <a:p>
            <a:pPr>
              <a:lnSpc>
                <a:spcPct val="90000"/>
              </a:lnSpc>
            </a:pPr>
            <a:r>
              <a:rPr lang="nb-NO" sz="2800" b="1" i="1">
                <a:latin typeface="Skia" charset="0"/>
              </a:rPr>
              <a:t>gjevast høve til "soknebandsløysing”. (Høyre til i eit anna sokn enn den geografiske inndelinga tilseier.</a:t>
            </a:r>
          </a:p>
          <a:p>
            <a:pPr>
              <a:lnSpc>
                <a:spcPct val="90000"/>
              </a:lnSpc>
            </a:pPr>
            <a:r>
              <a:rPr lang="nb-NO" sz="2800" b="1" i="1">
                <a:latin typeface="Skia" charset="0"/>
              </a:rPr>
              <a:t>gjevast høve til å danna valkyrkjelydar. </a:t>
            </a:r>
            <a:r>
              <a:rPr lang="nb-NO" sz="2000" b="1" i="1">
                <a:latin typeface="Skia" charset="0"/>
              </a:rPr>
              <a:t>(Sokneråda og fellesrådet i sams uttale i samband med ”Same kyrkje- ny ordning”. </a:t>
            </a:r>
            <a:r>
              <a:rPr lang="nn-NO" sz="2000" b="1" i="1">
                <a:latin typeface="Skia" charset="0"/>
              </a:rPr>
              <a:t>27.august 2002</a:t>
            </a:r>
            <a:r>
              <a:rPr lang="nb-NO" sz="2000">
                <a:latin typeface="Verdana" charset="0"/>
              </a:rPr>
              <a:t>)</a:t>
            </a:r>
            <a:endParaRPr lang="nb-NO" sz="2800">
              <a:latin typeface="Verdana" charset="0"/>
            </a:endParaRPr>
          </a:p>
          <a:p>
            <a:pPr>
              <a:lnSpc>
                <a:spcPct val="90000"/>
              </a:lnSpc>
            </a:pPr>
            <a:endParaRPr lang="nn-NO" sz="2800">
              <a:latin typeface="Skia" charset="0"/>
            </a:endParaRPr>
          </a:p>
        </p:txBody>
      </p:sp>
    </p:spTree>
  </p:cSld>
  <p:clrMapOvr>
    <a:masterClrMapping/>
  </p:clrMapOvr>
  <p:transition xmlns:p14="http://schemas.microsoft.com/office/powerpoint/2010/main" spd="med" advTm="5000">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36B13DA3-9421-2C4E-AC88-4E17BEEEEF6D}" type="slidenum">
              <a:rPr lang="en-US"/>
              <a:pPr/>
              <a:t>32</a:t>
            </a:fld>
            <a:endParaRPr lang="en-US"/>
          </a:p>
        </p:txBody>
      </p:sp>
      <p:sp>
        <p:nvSpPr>
          <p:cNvPr id="77826" name="Rectangle 2"/>
          <p:cNvSpPr>
            <a:spLocks noGrp="1" noChangeArrowheads="1"/>
          </p:cNvSpPr>
          <p:nvPr>
            <p:ph type="title"/>
          </p:nvPr>
        </p:nvSpPr>
        <p:spPr/>
        <p:txBody>
          <a:bodyPr/>
          <a:lstStyle/>
          <a:p>
            <a:r>
              <a:rPr lang="nn-NO" sz="3200" b="1">
                <a:solidFill>
                  <a:schemeClr val="tx1"/>
                </a:solidFill>
                <a:latin typeface="Skia" charset="0"/>
              </a:rPr>
              <a:t>Nettverksbygging</a:t>
            </a:r>
          </a:p>
        </p:txBody>
      </p:sp>
      <p:sp>
        <p:nvSpPr>
          <p:cNvPr id="77827" name="Rectangle 3"/>
          <p:cNvSpPr>
            <a:spLocks noGrp="1" noChangeArrowheads="1"/>
          </p:cNvSpPr>
          <p:nvPr>
            <p:ph type="body" idx="1"/>
          </p:nvPr>
        </p:nvSpPr>
        <p:spPr/>
        <p:txBody>
          <a:bodyPr/>
          <a:lstStyle/>
          <a:p>
            <a:r>
              <a:rPr lang="en-GB" sz="2800" b="1" i="1">
                <a:latin typeface="Skia" charset="0"/>
              </a:rPr>
              <a:t>NLM, IMF , FBB, KF, SKG, </a:t>
            </a:r>
          </a:p>
          <a:p>
            <a:r>
              <a:rPr lang="en-GB" sz="2800" b="1" i="1">
                <a:latin typeface="Skia" charset="0"/>
              </a:rPr>
              <a:t>DELK</a:t>
            </a:r>
          </a:p>
          <a:p>
            <a:r>
              <a:rPr lang="en-GB" sz="2800" b="1" i="1">
                <a:latin typeface="Skia" charset="0"/>
              </a:rPr>
              <a:t>Frikirken, Thomas Bjerkholt </a:t>
            </a:r>
          </a:p>
          <a:p>
            <a:r>
              <a:rPr lang="en-GB" sz="2800" b="1" i="1">
                <a:latin typeface="Skia" charset="0"/>
              </a:rPr>
              <a:t>Misjonsprovinsen, Sverige</a:t>
            </a:r>
          </a:p>
          <a:p>
            <a:r>
              <a:rPr lang="en-GB" sz="2800" b="1" i="1">
                <a:latin typeface="Skia" charset="0"/>
              </a:rPr>
              <a:t>Forward in Faith, England, USA, Australia</a:t>
            </a:r>
          </a:p>
          <a:p>
            <a:r>
              <a:rPr lang="en-GB" sz="2800" b="1" i="1">
                <a:latin typeface="Skia" charset="0"/>
              </a:rPr>
              <a:t>Konføderasjon: “Den store kristne tradisjon”,Eit nytt “Faith and Order.”</a:t>
            </a:r>
          </a:p>
          <a:p>
            <a:pPr>
              <a:buFontTx/>
              <a:buNone/>
            </a:pPr>
            <a:r>
              <a:rPr lang="en-GB" sz="2000" b="1" i="1">
                <a:latin typeface="Skia" charset="0"/>
              </a:rPr>
              <a:t>Neh. 2,17-18. Jes.49,13-16, 62,10-12, 1/2.Makk.</a:t>
            </a:r>
          </a:p>
          <a:p>
            <a:endParaRPr lang="en-GB" sz="2400">
              <a:latin typeface="Skia" charset="0"/>
            </a:endParaRPr>
          </a:p>
          <a:p>
            <a:endParaRPr lang="en-GB" sz="2400">
              <a:latin typeface="Skia" charset="0"/>
            </a:endParaRPr>
          </a:p>
          <a:p>
            <a:endParaRPr lang="nn-NO" sz="2400">
              <a:latin typeface="Skia" charset="0"/>
            </a:endParaRPr>
          </a:p>
        </p:txBody>
      </p:sp>
    </p:spTree>
  </p:cSld>
  <p:clrMapOvr>
    <a:masterClrMapping/>
  </p:clrMapOvr>
  <p:transition xmlns:p14="http://schemas.microsoft.com/office/powerpoint/2010/main" spd="med" advTm="5000">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1BD407F3-A8EC-B44F-BAA7-6A3B8D15B2F1}" type="slidenum">
              <a:rPr lang="en-US"/>
              <a:pPr/>
              <a:t>33</a:t>
            </a:fld>
            <a:endParaRPr lang="en-US"/>
          </a:p>
        </p:txBody>
      </p:sp>
      <p:sp>
        <p:nvSpPr>
          <p:cNvPr id="110594" name="Rectangle 2"/>
          <p:cNvSpPr>
            <a:spLocks noGrp="1" noChangeArrowheads="1"/>
          </p:cNvSpPr>
          <p:nvPr>
            <p:ph type="title"/>
          </p:nvPr>
        </p:nvSpPr>
        <p:spPr/>
        <p:txBody>
          <a:bodyPr/>
          <a:lstStyle/>
          <a:p>
            <a:r>
              <a:rPr lang="nn-NO" sz="3200" b="1">
                <a:solidFill>
                  <a:schemeClr val="tx1"/>
                </a:solidFill>
                <a:latin typeface="Skia" charset="0"/>
              </a:rPr>
              <a:t>Eit ord om Kristus i Øygarden til sist…</a:t>
            </a:r>
            <a:endParaRPr lang="nn-NO" sz="3200">
              <a:solidFill>
                <a:schemeClr val="tx1"/>
              </a:solidFill>
              <a:latin typeface="Skia" charset="0"/>
            </a:endParaRPr>
          </a:p>
        </p:txBody>
      </p:sp>
      <p:sp>
        <p:nvSpPr>
          <p:cNvPr id="110595" name="Rectangle 3"/>
          <p:cNvSpPr>
            <a:spLocks noGrp="1" noChangeArrowheads="1"/>
          </p:cNvSpPr>
          <p:nvPr>
            <p:ph type="body" idx="1"/>
          </p:nvPr>
        </p:nvSpPr>
        <p:spPr/>
        <p:txBody>
          <a:bodyPr/>
          <a:lstStyle/>
          <a:p>
            <a:r>
              <a:rPr lang="nn-NO" b="1" i="1">
                <a:latin typeface="Skia" charset="0"/>
              </a:rPr>
              <a:t>Han skal ikkje trøytna og ikkje bryta saman før han har breitt ut retten på jorda. Øyar og strender ventar på hans lære. Jes.42,4</a:t>
            </a:r>
            <a:endParaRPr lang="nn-NO">
              <a:latin typeface="Skia" charset="0"/>
            </a:endParaRPr>
          </a:p>
          <a:p>
            <a:endParaRPr lang="nn-NO">
              <a:latin typeface="Skia" charset="0"/>
            </a:endParaRPr>
          </a:p>
        </p:txBody>
      </p:sp>
    </p:spTree>
  </p:cSld>
  <p:clrMapOvr>
    <a:masterClrMapping/>
  </p:clrMapOvr>
  <p:transition xmlns:p14="http://schemas.microsoft.com/office/powerpoint/2010/main" spd="med" advTm="5000">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190A8F11-0ECC-4947-98AE-DA9E6371319A}" type="slidenum">
              <a:rPr lang="en-US"/>
              <a:pPr/>
              <a:t>4</a:t>
            </a:fld>
            <a:endParaRPr lang="en-US"/>
          </a:p>
        </p:txBody>
      </p:sp>
      <p:sp>
        <p:nvSpPr>
          <p:cNvPr id="107522" name="Rectangle 2"/>
          <p:cNvSpPr>
            <a:spLocks noGrp="1" noChangeArrowheads="1"/>
          </p:cNvSpPr>
          <p:nvPr>
            <p:ph type="title"/>
          </p:nvPr>
        </p:nvSpPr>
        <p:spPr/>
        <p:txBody>
          <a:bodyPr/>
          <a:lstStyle/>
          <a:p>
            <a:r>
              <a:rPr lang="nn-NO" b="1">
                <a:solidFill>
                  <a:schemeClr val="tx1"/>
                </a:solidFill>
                <a:latin typeface="Skia" charset="0"/>
              </a:rPr>
              <a:t>Min bakgrunn</a:t>
            </a:r>
            <a:endParaRPr lang="nn-NO"/>
          </a:p>
        </p:txBody>
      </p:sp>
      <p:pic>
        <p:nvPicPr>
          <p:cNvPr id="107524" name="Picture 4" descr="&#10;Innenfor 1                                                     000003DBMacintosh HD                   B78AF0A9:"/>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22388" y="2057400"/>
            <a:ext cx="6497637" cy="4114800"/>
          </a:xfrm>
        </p:spPr>
      </p:pic>
    </p:spTree>
  </p:cSld>
  <p:clrMapOvr>
    <a:masterClrMapping/>
  </p:clrMapOvr>
  <p:transition xmlns:p14="http://schemas.microsoft.com/office/powerpoint/2010/main" spd="med" advTm="5000">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EBF3C4F1-3C48-F04E-BFEC-DF831BD3D1E2}" type="slidenum">
              <a:rPr lang="en-US"/>
              <a:pPr/>
              <a:t>5</a:t>
            </a:fld>
            <a:endParaRPr lang="en-US"/>
          </a:p>
        </p:txBody>
      </p:sp>
      <p:sp>
        <p:nvSpPr>
          <p:cNvPr id="123906" name="Rectangle 2"/>
          <p:cNvSpPr>
            <a:spLocks noGrp="1" noChangeArrowheads="1"/>
          </p:cNvSpPr>
          <p:nvPr>
            <p:ph type="title"/>
          </p:nvPr>
        </p:nvSpPr>
        <p:spPr/>
        <p:txBody>
          <a:bodyPr/>
          <a:lstStyle/>
          <a:p>
            <a:r>
              <a:rPr lang="nn-NO" b="1">
                <a:solidFill>
                  <a:schemeClr val="tx1"/>
                </a:solidFill>
                <a:latin typeface="Skia" charset="0"/>
              </a:rPr>
              <a:t>Eit ord eg fekk til tenesta mellom dykk</a:t>
            </a:r>
            <a:endParaRPr lang="nn-NO"/>
          </a:p>
        </p:txBody>
      </p:sp>
      <p:sp>
        <p:nvSpPr>
          <p:cNvPr id="123907" name="Rectangle 3"/>
          <p:cNvSpPr>
            <a:spLocks noGrp="1" noChangeArrowheads="1"/>
          </p:cNvSpPr>
          <p:nvPr>
            <p:ph type="body" idx="1"/>
          </p:nvPr>
        </p:nvSpPr>
        <p:spPr/>
        <p:txBody>
          <a:bodyPr/>
          <a:lstStyle/>
          <a:p>
            <a:r>
              <a:rPr lang="ja-JP" altLang="nn-NO" sz="4000" b="1" i="1">
                <a:latin typeface="Arial"/>
              </a:rPr>
              <a:t>”</a:t>
            </a:r>
            <a:r>
              <a:rPr lang="nn-NO" sz="4000" b="1" i="1">
                <a:latin typeface="Skia" charset="0"/>
              </a:rPr>
              <a:t>Eg takkar han som gjorde meg sterk, Kristus Jesus, vår Herre, fordi han synte meg tillit og sette meg til tenesta.</a:t>
            </a:r>
            <a:r>
              <a:rPr lang="ja-JP" altLang="nn-NO" sz="4000" b="1" i="1">
                <a:latin typeface="Arial"/>
              </a:rPr>
              <a:t>”</a:t>
            </a:r>
            <a:r>
              <a:rPr lang="nn-NO" sz="4000" b="1" i="1">
                <a:latin typeface="Skia" charset="0"/>
              </a:rPr>
              <a:t> 1.Tim.1,12</a:t>
            </a:r>
            <a:endParaRPr lang="nn-NO" b="1" i="1">
              <a:latin typeface="Skia" charset="0"/>
            </a:endParaRPr>
          </a:p>
        </p:txBody>
      </p:sp>
    </p:spTree>
  </p:cSld>
  <p:clrMapOvr>
    <a:masterClrMapping/>
  </p:clrMapOvr>
  <p:transition xmlns:p14="http://schemas.microsoft.com/office/powerpoint/2010/main" spd="med" advTm="5000">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48FA6124-29B2-6A40-BB9C-70DC33A13DB9}" type="slidenum">
              <a:rPr lang="en-US"/>
              <a:pPr/>
              <a:t>6</a:t>
            </a:fld>
            <a:endParaRPr lang="en-US"/>
          </a:p>
        </p:txBody>
      </p:sp>
      <p:sp>
        <p:nvSpPr>
          <p:cNvPr id="90114" name="Rectangle 2"/>
          <p:cNvSpPr>
            <a:spLocks noGrp="1" noChangeArrowheads="1"/>
          </p:cNvSpPr>
          <p:nvPr>
            <p:ph type="title"/>
          </p:nvPr>
        </p:nvSpPr>
        <p:spPr/>
        <p:txBody>
          <a:bodyPr/>
          <a:lstStyle/>
          <a:p>
            <a:pPr algn="l"/>
            <a:r>
              <a:rPr lang="nn-NO" sz="3200" b="1">
                <a:solidFill>
                  <a:schemeClr val="tx1"/>
                </a:solidFill>
                <a:latin typeface="Skia" charset="0"/>
              </a:rPr>
              <a:t>Visjon for tenesta</a:t>
            </a:r>
            <a:endParaRPr lang="nn-NO" sz="3200" b="1" i="0">
              <a:solidFill>
                <a:schemeClr val="tx1"/>
              </a:solidFill>
              <a:latin typeface="Skia" charset="0"/>
            </a:endParaRPr>
          </a:p>
        </p:txBody>
      </p:sp>
      <p:sp>
        <p:nvSpPr>
          <p:cNvPr id="90115" name="Rectangle 3"/>
          <p:cNvSpPr>
            <a:spLocks noGrp="1" noChangeArrowheads="1"/>
          </p:cNvSpPr>
          <p:nvPr>
            <p:ph type="body" idx="1"/>
          </p:nvPr>
        </p:nvSpPr>
        <p:spPr/>
        <p:txBody>
          <a:bodyPr/>
          <a:lstStyle/>
          <a:p>
            <a:r>
              <a:rPr lang="nn-NO" b="1" i="1">
                <a:latin typeface="Skia" charset="0"/>
              </a:rPr>
              <a:t>Eg vil som prest bevare dei døypte og truande i livet med Gud Herren Jesus Kristus, og kalle og hjelpe nye menneske til kristen tru og liv.</a:t>
            </a:r>
          </a:p>
        </p:txBody>
      </p:sp>
    </p:spTree>
  </p:cSld>
  <p:clrMapOvr>
    <a:masterClrMapping/>
  </p:clrMapOvr>
  <p:transition xmlns:p14="http://schemas.microsoft.com/office/powerpoint/2010/main" spd="med" advTm="5000">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8B80F8AF-80A3-F94B-963B-419767460AE6}" type="slidenum">
              <a:rPr lang="en-US"/>
              <a:pPr/>
              <a:t>7</a:t>
            </a:fld>
            <a:endParaRPr lang="en-US"/>
          </a:p>
        </p:txBody>
      </p:sp>
      <p:sp>
        <p:nvSpPr>
          <p:cNvPr id="92162" name="Rectangle 2"/>
          <p:cNvSpPr>
            <a:spLocks noGrp="1" noChangeArrowheads="1"/>
          </p:cNvSpPr>
          <p:nvPr>
            <p:ph type="title"/>
          </p:nvPr>
        </p:nvSpPr>
        <p:spPr/>
        <p:txBody>
          <a:bodyPr/>
          <a:lstStyle/>
          <a:p>
            <a:pPr algn="l"/>
            <a:r>
              <a:rPr lang="nn-NO" sz="3200" b="1">
                <a:solidFill>
                  <a:schemeClr val="tx1"/>
                </a:solidFill>
                <a:latin typeface="Skia" charset="0"/>
              </a:rPr>
              <a:t>Mål for tenesta</a:t>
            </a:r>
          </a:p>
        </p:txBody>
      </p:sp>
      <p:sp>
        <p:nvSpPr>
          <p:cNvPr id="92163" name="Rectangle 3"/>
          <p:cNvSpPr>
            <a:spLocks noGrp="1" noChangeArrowheads="1"/>
          </p:cNvSpPr>
          <p:nvPr>
            <p:ph type="body" idx="1"/>
          </p:nvPr>
        </p:nvSpPr>
        <p:spPr/>
        <p:txBody>
          <a:bodyPr/>
          <a:lstStyle/>
          <a:p>
            <a:pPr lvl="2">
              <a:lnSpc>
                <a:spcPct val="90000"/>
              </a:lnSpc>
              <a:buFontTx/>
              <a:buNone/>
            </a:pPr>
            <a:r>
              <a:rPr lang="nn-NO" sz="3200" b="1" i="1">
                <a:latin typeface="Skia" charset="0"/>
              </a:rPr>
              <a:t>Eg ønskjer</a:t>
            </a:r>
            <a:endParaRPr lang="nn-NO" sz="2800" b="1" i="1">
              <a:latin typeface="Skia" charset="0"/>
            </a:endParaRPr>
          </a:p>
          <a:p>
            <a:pPr lvl="2">
              <a:lnSpc>
                <a:spcPct val="90000"/>
              </a:lnSpc>
            </a:pPr>
            <a:r>
              <a:rPr lang="nn-NO" sz="2800" b="1" i="1">
                <a:latin typeface="Skia" charset="0"/>
              </a:rPr>
              <a:t>å presentere menneske for Evangeliet om Jesus Kristus</a:t>
            </a:r>
          </a:p>
          <a:p>
            <a:pPr lvl="2">
              <a:lnSpc>
                <a:spcPct val="90000"/>
              </a:lnSpc>
            </a:pPr>
            <a:r>
              <a:rPr lang="nn-NO" sz="2800" b="1" i="1">
                <a:latin typeface="Skia" charset="0"/>
              </a:rPr>
              <a:t> ved å ha ei klassisk teneste som </a:t>
            </a:r>
            <a:r>
              <a:rPr lang="ja-JP" altLang="nn-NO" sz="2800" b="1" i="1">
                <a:latin typeface="Arial"/>
              </a:rPr>
              <a:t>”</a:t>
            </a:r>
            <a:r>
              <a:rPr lang="nn-NO" sz="2800" b="1" i="1">
                <a:latin typeface="Skia" charset="0"/>
              </a:rPr>
              <a:t>landsbyprest</a:t>
            </a:r>
            <a:r>
              <a:rPr lang="ja-JP" altLang="nn-NO" sz="2800" b="1" i="1">
                <a:latin typeface="Arial"/>
              </a:rPr>
              <a:t>”</a:t>
            </a:r>
            <a:r>
              <a:rPr lang="nn-NO" sz="2800" b="1" i="1">
                <a:latin typeface="Skia" charset="0"/>
              </a:rPr>
              <a:t>: Solid forkynning og undervisning, og sjelesorg ved hus-og sjukevitjingar, førebuing til dåp, gravferd og vigsel.</a:t>
            </a:r>
            <a:endParaRPr lang="nn-NO" sz="2800" b="1">
              <a:latin typeface="Skia" charset="0"/>
            </a:endParaRPr>
          </a:p>
          <a:p>
            <a:pPr>
              <a:lnSpc>
                <a:spcPct val="90000"/>
              </a:lnSpc>
            </a:pPr>
            <a:endParaRPr lang="nn-NO" sz="2800" b="1">
              <a:latin typeface="Skia" charset="0"/>
            </a:endParaRPr>
          </a:p>
        </p:txBody>
      </p:sp>
    </p:spTree>
  </p:cSld>
  <p:clrMapOvr>
    <a:masterClrMapping/>
  </p:clrMapOvr>
  <p:transition xmlns:p14="http://schemas.microsoft.com/office/powerpoint/2010/main" spd="med" advTm="5000">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54AC0F9C-19FC-4E4D-B583-C65D96FB4A14}" type="slidenum">
              <a:rPr lang="en-US"/>
              <a:pPr/>
              <a:t>8</a:t>
            </a:fld>
            <a:endParaRPr lang="en-US"/>
          </a:p>
        </p:txBody>
      </p:sp>
      <p:sp>
        <p:nvSpPr>
          <p:cNvPr id="93186" name="Rectangle 2"/>
          <p:cNvSpPr>
            <a:spLocks noGrp="1" noChangeArrowheads="1"/>
          </p:cNvSpPr>
          <p:nvPr>
            <p:ph type="title"/>
          </p:nvPr>
        </p:nvSpPr>
        <p:spPr/>
        <p:txBody>
          <a:bodyPr/>
          <a:lstStyle/>
          <a:p>
            <a:pPr algn="l"/>
            <a:endParaRPr lang="nb-NO" sz="3200" b="1">
              <a:solidFill>
                <a:schemeClr val="tx1"/>
              </a:solidFill>
              <a:latin typeface="Skia" charset="0"/>
            </a:endParaRPr>
          </a:p>
        </p:txBody>
      </p:sp>
      <p:sp>
        <p:nvSpPr>
          <p:cNvPr id="93187" name="Rectangle 3"/>
          <p:cNvSpPr>
            <a:spLocks noGrp="1" noChangeArrowheads="1"/>
          </p:cNvSpPr>
          <p:nvPr>
            <p:ph type="body" idx="1"/>
          </p:nvPr>
        </p:nvSpPr>
        <p:spPr/>
        <p:txBody>
          <a:bodyPr/>
          <a:lstStyle/>
          <a:p>
            <a:pPr lvl="2"/>
            <a:r>
              <a:rPr lang="nn-NO" sz="3200" b="1" i="1">
                <a:latin typeface="Skia" charset="0"/>
              </a:rPr>
              <a:t>å medvirke til fornying av Kyrkja sin dåpspraksis, og til vitalisering av gudstenester og kyrkjelege handlingar.</a:t>
            </a:r>
            <a:endParaRPr lang="nn-NO" sz="3200" b="1">
              <a:latin typeface="Skia" charset="0"/>
            </a:endParaRPr>
          </a:p>
          <a:p>
            <a:endParaRPr lang="nn-NO" b="1">
              <a:latin typeface="Skia" charset="0"/>
            </a:endParaRPr>
          </a:p>
          <a:p>
            <a:pPr lvl="2"/>
            <a:endParaRPr lang="nn-NO" sz="3200" b="1">
              <a:latin typeface="Skia" charset="0"/>
            </a:endParaRPr>
          </a:p>
          <a:p>
            <a:endParaRPr lang="nn-NO" b="1">
              <a:latin typeface="Skia" charset="0"/>
            </a:endParaRPr>
          </a:p>
        </p:txBody>
      </p:sp>
    </p:spTree>
  </p:cSld>
  <p:clrMapOvr>
    <a:masterClrMapping/>
  </p:clrMapOvr>
  <p:transition xmlns:p14="http://schemas.microsoft.com/office/powerpoint/2010/main" spd="med" advTm="5000">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4"/>
          <p:cNvSpPr>
            <a:spLocks noGrp="1"/>
          </p:cNvSpPr>
          <p:nvPr>
            <p:ph type="ftr" sz="quarter" idx="11"/>
          </p:nvPr>
        </p:nvSpPr>
        <p:spPr/>
        <p:txBody>
          <a:bodyPr/>
          <a:lstStyle/>
          <a:p>
            <a:r>
              <a:rPr lang="en-US"/>
              <a:t>Soknepresten i Øygarden: Framover i tru</a:t>
            </a:r>
          </a:p>
        </p:txBody>
      </p:sp>
      <p:sp>
        <p:nvSpPr>
          <p:cNvPr id="5" name="Plassholder for lysbildenummer 5"/>
          <p:cNvSpPr>
            <a:spLocks noGrp="1"/>
          </p:cNvSpPr>
          <p:nvPr>
            <p:ph type="sldNum" sz="quarter" idx="12"/>
          </p:nvPr>
        </p:nvSpPr>
        <p:spPr/>
        <p:txBody>
          <a:bodyPr/>
          <a:lstStyle/>
          <a:p>
            <a:fld id="{2A76DEB9-6676-664C-9294-C58E166C6F86}" type="slidenum">
              <a:rPr lang="en-US"/>
              <a:pPr/>
              <a:t>9</a:t>
            </a:fld>
            <a:endParaRPr lang="en-US"/>
          </a:p>
        </p:txBody>
      </p:sp>
      <p:sp>
        <p:nvSpPr>
          <p:cNvPr id="94210" name="Rectangle 2"/>
          <p:cNvSpPr>
            <a:spLocks noGrp="1" noChangeArrowheads="1"/>
          </p:cNvSpPr>
          <p:nvPr>
            <p:ph type="title"/>
          </p:nvPr>
        </p:nvSpPr>
        <p:spPr/>
        <p:txBody>
          <a:bodyPr/>
          <a:lstStyle/>
          <a:p>
            <a:pPr algn="l">
              <a:buFontTx/>
              <a:buChar char="•"/>
            </a:pPr>
            <a:endParaRPr lang="nb-NO" sz="3200">
              <a:solidFill>
                <a:schemeClr val="tx1"/>
              </a:solidFill>
              <a:latin typeface="Skia" charset="0"/>
            </a:endParaRPr>
          </a:p>
        </p:txBody>
      </p:sp>
      <p:sp>
        <p:nvSpPr>
          <p:cNvPr id="94211" name="Rectangle 3"/>
          <p:cNvSpPr>
            <a:spLocks noGrp="1" noChangeArrowheads="1"/>
          </p:cNvSpPr>
          <p:nvPr>
            <p:ph type="body" idx="1"/>
          </p:nvPr>
        </p:nvSpPr>
        <p:spPr/>
        <p:txBody>
          <a:bodyPr/>
          <a:lstStyle/>
          <a:p>
            <a:r>
              <a:rPr lang="nn-NO" b="1" i="1">
                <a:latin typeface="Skia" charset="0"/>
              </a:rPr>
              <a:t>at alle som trur kan bera vitnemålet om møtet med ein Levande Kristus ut i kvardagen.</a:t>
            </a:r>
            <a:r>
              <a:rPr lang="nn-NO" b="1">
                <a:latin typeface="Skia" charset="0"/>
              </a:rPr>
              <a:t/>
            </a:r>
            <a:br>
              <a:rPr lang="nn-NO" b="1">
                <a:latin typeface="Skia" charset="0"/>
              </a:rPr>
            </a:br>
            <a:endParaRPr lang="nn-NO" b="1">
              <a:latin typeface="Skia" charset="0"/>
            </a:endParaRPr>
          </a:p>
        </p:txBody>
      </p:sp>
    </p:spTree>
  </p:cSld>
  <p:clrMapOvr>
    <a:masterClrMapping/>
  </p:clrMapOvr>
  <p:transition xmlns:p14="http://schemas.microsoft.com/office/powerpoint/2010/main" spd="med" advTm="5000">
    <p:zoom dir="in"/>
  </p:transition>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2800" b="1" i="1" u="none" strike="noStrike" cap="none" normalizeH="0" baseline="0">
            <a:ln>
              <a:noFill/>
            </a:ln>
            <a:solidFill>
              <a:schemeClr val="bg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2800" b="1" i="1" u="none" strike="noStrike" cap="none" normalizeH="0" baseline="0">
            <a:ln>
              <a:noFill/>
            </a:ln>
            <a:solidFill>
              <a:schemeClr val="bg1"/>
            </a:solidFill>
            <a:effectLst/>
            <a:latin typeface="Arial" charset="0"/>
            <a:ea typeface="ＭＳ Ｐゴシック"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2001:Templates:Presentations:Designs:Fireball</Template>
  <TotalTime>336</TotalTime>
  <Words>2844</Words>
  <Application>Microsoft Macintosh PowerPoint</Application>
  <PresentationFormat>Skjermfremvisning (4:3)</PresentationFormat>
  <Paragraphs>200</Paragraphs>
  <Slides>33</Slides>
  <Notes>6</Notes>
  <HiddenSlides>0</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33</vt:i4>
      </vt:variant>
    </vt:vector>
  </HeadingPairs>
  <TitlesOfParts>
    <vt:vector size="35" baseType="lpstr">
      <vt:lpstr>Fireball</vt:lpstr>
      <vt:lpstr>Document</vt:lpstr>
      <vt:lpstr>”Du har gjeve oss ein heim i di kyrkje på jorda…”(Kyrkjebøna)</vt:lpstr>
      <vt:lpstr>”Framover i tru!”</vt:lpstr>
      <vt:lpstr>Vegen fram er vegen tilbake</vt:lpstr>
      <vt:lpstr>Min bakgrunn</vt:lpstr>
      <vt:lpstr>Eit ord eg fekk til tenesta mellom dykk</vt:lpstr>
      <vt:lpstr>Visjon for tenesta</vt:lpstr>
      <vt:lpstr>Mål for tenesta</vt:lpstr>
      <vt:lpstr>PowerPoint-presentasjon</vt:lpstr>
      <vt:lpstr>PowerPoint-presentasjon</vt:lpstr>
      <vt:lpstr>PowerPoint-presentasjon</vt:lpstr>
      <vt:lpstr>PowerPoint-presentasjon</vt:lpstr>
      <vt:lpstr>Vårt sams bakteppe: Den apostoliske kyrkja: Ef.3,14-21</vt:lpstr>
      <vt:lpstr>Kyrkja</vt:lpstr>
      <vt:lpstr>Kyrkja: Kristus mellom oss, Mysteriet. Kolossarane 1, 26-28</vt:lpstr>
      <vt:lpstr>Kyrkja: Namnet, Folket,  Ordet. Joh.17</vt:lpstr>
      <vt:lpstr>Kyrkja: Bygd av Heilaganden, på apostelgrunnvollen. Ef. 2, 18-22.</vt:lpstr>
      <vt:lpstr>Kyrkja: Eit folk av prestar, 1.Pet.2</vt:lpstr>
      <vt:lpstr>Den lokale kyrkja: Øygarden prestegjeld</vt:lpstr>
      <vt:lpstr>Gudstenesta-å ferdast rett for Herren. 1.Tim. 3, 14-15</vt:lpstr>
      <vt:lpstr>Gudstenesta- eit levande og heilag offer. Rom.12,1-2</vt:lpstr>
      <vt:lpstr>Gudstenesta-Gleda i Herrens Hus. Sal.84,3-5.</vt:lpstr>
      <vt:lpstr>Ønskje notert: Eit variert bilde</vt:lpstr>
      <vt:lpstr>Framlegg</vt:lpstr>
      <vt:lpstr>ØY1</vt:lpstr>
      <vt:lpstr>ØY2</vt:lpstr>
      <vt:lpstr>Ved særlege høve</vt:lpstr>
      <vt:lpstr>Revisjon av planverk</vt:lpstr>
      <vt:lpstr>Kyrkjelydsskule</vt:lpstr>
      <vt:lpstr>Ei Heilag, Allmenn Kyrkje</vt:lpstr>
      <vt:lpstr>…men skjær i sjøen…</vt:lpstr>
      <vt:lpstr>Løysingsframlegg</vt:lpstr>
      <vt:lpstr>Nettverksbygging</vt:lpstr>
      <vt:lpstr>Eit ord om Kristus i Øygarden til sist…</vt:lpstr>
    </vt:vector>
  </TitlesOfParts>
  <Company>northern star int'l broadcasters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FRAMOVER I TRU!</dc:title>
  <dc:creator>svenn martinsen</dc:creator>
  <cp:lastModifiedBy>svennam</cp:lastModifiedBy>
  <cp:revision>77</cp:revision>
  <dcterms:created xsi:type="dcterms:W3CDTF">2004-03-11T12:36:28Z</dcterms:created>
  <dcterms:modified xsi:type="dcterms:W3CDTF">2024-04-14T17:26:59Z</dcterms:modified>
</cp:coreProperties>
</file>